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72" r:id="rId6"/>
    <p:sldId id="268" r:id="rId7"/>
    <p:sldId id="259" r:id="rId8"/>
    <p:sldId id="260" r:id="rId9"/>
    <p:sldId id="261" r:id="rId10"/>
    <p:sldId id="262" r:id="rId11"/>
    <p:sldId id="263" r:id="rId12"/>
    <p:sldId id="264" r:id="rId13"/>
    <p:sldId id="265" r:id="rId14"/>
    <p:sldId id="266" r:id="rId15"/>
    <p:sldId id="269" r:id="rId16"/>
    <p:sldId id="270" r:id="rId17"/>
    <p:sldId id="271" r:id="rId18"/>
    <p:sldId id="275" r:id="rId19"/>
    <p:sldId id="276" r:id="rId20"/>
    <p:sldId id="282" r:id="rId21"/>
    <p:sldId id="285" r:id="rId22"/>
    <p:sldId id="284" r:id="rId23"/>
    <p:sldId id="283" r:id="rId24"/>
    <p:sldId id="281" r:id="rId25"/>
    <p:sldId id="278" r:id="rId26"/>
    <p:sldId id="286" r:id="rId27"/>
    <p:sldId id="287" r:id="rId28"/>
  </p:sldIdLst>
  <p:sldSz cx="30260925"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5B4"/>
    <a:srgbClr val="4E75C2"/>
    <a:srgbClr val="4B72C1"/>
    <a:srgbClr val="4977C3"/>
    <a:srgbClr val="35CFD7"/>
    <a:srgbClr val="3051DC"/>
    <a:srgbClr val="2E64DE"/>
    <a:srgbClr val="2EC87F"/>
    <a:srgbClr val="63A0D7"/>
    <a:srgbClr val="2B1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10186D-7DD0-4E8E-83AC-D3BCCDB208BD}" v="2" dt="2021-09-10T15:58:05.55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151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s Brown" userId="db259b9e-a35f-40f6-b8eb-b3a9b6a5af38" providerId="ADAL" clId="{0FB23872-01C2-452F-8A54-EA504A02CE4C}"/>
    <pc:docChg chg="undo custSel addSld delSld modSld">
      <pc:chgData name="Ross Brown" userId="db259b9e-a35f-40f6-b8eb-b3a9b6a5af38" providerId="ADAL" clId="{0FB23872-01C2-452F-8A54-EA504A02CE4C}" dt="2021-06-01T13:12:47.110" v="4751" actId="2696"/>
      <pc:docMkLst>
        <pc:docMk/>
      </pc:docMkLst>
      <pc:sldChg chg="modSp">
        <pc:chgData name="Ross Brown" userId="db259b9e-a35f-40f6-b8eb-b3a9b6a5af38" providerId="ADAL" clId="{0FB23872-01C2-452F-8A54-EA504A02CE4C}" dt="2021-06-01T12:44:38.343" v="4647"/>
        <pc:sldMkLst>
          <pc:docMk/>
          <pc:sldMk cId="1113118810" sldId="282"/>
        </pc:sldMkLst>
        <pc:spChg chg="mod">
          <ac:chgData name="Ross Brown" userId="db259b9e-a35f-40f6-b8eb-b3a9b6a5af38" providerId="ADAL" clId="{0FB23872-01C2-452F-8A54-EA504A02CE4C}" dt="2021-06-01T12:44:38.343" v="4647"/>
          <ac:spMkLst>
            <pc:docMk/>
            <pc:sldMk cId="1113118810" sldId="282"/>
            <ac:spMk id="25" creationId="{EAD8E22B-8DCD-4128-AD4B-1F639A384D6E}"/>
          </ac:spMkLst>
        </pc:spChg>
      </pc:sldChg>
      <pc:sldChg chg="modSp add mod setBg">
        <pc:chgData name="Ross Brown" userId="db259b9e-a35f-40f6-b8eb-b3a9b6a5af38" providerId="ADAL" clId="{0FB23872-01C2-452F-8A54-EA504A02CE4C}" dt="2021-06-01T13:01:27.050" v="4749" actId="1076"/>
        <pc:sldMkLst>
          <pc:docMk/>
          <pc:sldMk cId="2515747470" sldId="283"/>
        </pc:sldMkLst>
        <pc:spChg chg="mod">
          <ac:chgData name="Ross Brown" userId="db259b9e-a35f-40f6-b8eb-b3a9b6a5af38" providerId="ADAL" clId="{0FB23872-01C2-452F-8A54-EA504A02CE4C}" dt="2021-06-01T13:01:27.050" v="4749" actId="1076"/>
          <ac:spMkLst>
            <pc:docMk/>
            <pc:sldMk cId="2515747470" sldId="283"/>
            <ac:spMk id="22" creationId="{4E161878-B43F-436E-AD6E-DC27DEB6F35C}"/>
          </ac:spMkLst>
        </pc:spChg>
        <pc:spChg chg="mod">
          <ac:chgData name="Ross Brown" userId="db259b9e-a35f-40f6-b8eb-b3a9b6a5af38" providerId="ADAL" clId="{0FB23872-01C2-452F-8A54-EA504A02CE4C}" dt="2021-06-01T12:59:56.130" v="4738" actId="207"/>
          <ac:spMkLst>
            <pc:docMk/>
            <pc:sldMk cId="2515747470" sldId="283"/>
            <ac:spMk id="25" creationId="{EAD8E22B-8DCD-4128-AD4B-1F639A384D6E}"/>
          </ac:spMkLst>
        </pc:spChg>
      </pc:sldChg>
      <pc:sldChg chg="add del setBg">
        <pc:chgData name="Ross Brown" userId="db259b9e-a35f-40f6-b8eb-b3a9b6a5af38" providerId="ADAL" clId="{0FB23872-01C2-452F-8A54-EA504A02CE4C}" dt="2021-06-01T12:23:01.790" v="4" actId="47"/>
        <pc:sldMkLst>
          <pc:docMk/>
          <pc:sldMk cId="1082914616" sldId="285"/>
        </pc:sldMkLst>
      </pc:sldChg>
      <pc:sldChg chg="add del">
        <pc:chgData name="Ross Brown" userId="db259b9e-a35f-40f6-b8eb-b3a9b6a5af38" providerId="ADAL" clId="{0FB23872-01C2-452F-8A54-EA504A02CE4C}" dt="2021-06-01T13:12:47.110" v="4751" actId="2696"/>
        <pc:sldMkLst>
          <pc:docMk/>
          <pc:sldMk cId="1434627042" sldId="285"/>
        </pc:sldMkLst>
      </pc:sldChg>
      <pc:sldChg chg="add del setBg">
        <pc:chgData name="Ross Brown" userId="db259b9e-a35f-40f6-b8eb-b3a9b6a5af38" providerId="ADAL" clId="{0FB23872-01C2-452F-8A54-EA504A02CE4C}" dt="2021-06-01T12:22:49.433" v="1" actId="47"/>
        <pc:sldMkLst>
          <pc:docMk/>
          <pc:sldMk cId="1443250369" sldId="285"/>
        </pc:sldMkLst>
      </pc:sldChg>
      <pc:sldChg chg="modSp add mod setBg">
        <pc:chgData name="Ross Brown" userId="db259b9e-a35f-40f6-b8eb-b3a9b6a5af38" providerId="ADAL" clId="{0FB23872-01C2-452F-8A54-EA504A02CE4C}" dt="2021-06-01T12:25:55.544" v="765"/>
        <pc:sldMkLst>
          <pc:docMk/>
          <pc:sldMk cId="2552763354" sldId="286"/>
        </pc:sldMkLst>
        <pc:spChg chg="mod">
          <ac:chgData name="Ross Brown" userId="db259b9e-a35f-40f6-b8eb-b3a9b6a5af38" providerId="ADAL" clId="{0FB23872-01C2-452F-8A54-EA504A02CE4C}" dt="2021-06-01T12:23:10.576" v="7" actId="207"/>
          <ac:spMkLst>
            <pc:docMk/>
            <pc:sldMk cId="2552763354" sldId="286"/>
            <ac:spMk id="7" creationId="{1AC6588C-D194-4BE5-8AA3-20788127B78B}"/>
          </ac:spMkLst>
        </pc:spChg>
      </pc:sldChg>
      <pc:sldChg chg="add del setBg">
        <pc:chgData name="Ross Brown" userId="db259b9e-a35f-40f6-b8eb-b3a9b6a5af38" providerId="ADAL" clId="{0FB23872-01C2-452F-8A54-EA504A02CE4C}" dt="2021-06-01T12:33:40.846" v="2469" actId="2696"/>
        <pc:sldMkLst>
          <pc:docMk/>
          <pc:sldMk cId="751030388" sldId="287"/>
        </pc:sldMkLst>
      </pc:sldChg>
      <pc:sldChg chg="add setBg">
        <pc:chgData name="Ross Brown" userId="db259b9e-a35f-40f6-b8eb-b3a9b6a5af38" providerId="ADAL" clId="{0FB23872-01C2-452F-8A54-EA504A02CE4C}" dt="2021-06-01T12:43:18.220" v="4645"/>
        <pc:sldMkLst>
          <pc:docMk/>
          <pc:sldMk cId="3063341921" sldId="288"/>
        </pc:sldMkLst>
      </pc:sldChg>
      <pc:sldChg chg="addSp delSp modSp add mod setBg">
        <pc:chgData name="Ross Brown" userId="db259b9e-a35f-40f6-b8eb-b3a9b6a5af38" providerId="ADAL" clId="{0FB23872-01C2-452F-8A54-EA504A02CE4C}" dt="2021-06-01T12:55:09.431" v="4729" actId="12"/>
        <pc:sldMkLst>
          <pc:docMk/>
          <pc:sldMk cId="1226600055" sldId="289"/>
        </pc:sldMkLst>
        <pc:spChg chg="add mod">
          <ac:chgData name="Ross Brown" userId="db259b9e-a35f-40f6-b8eb-b3a9b6a5af38" providerId="ADAL" clId="{0FB23872-01C2-452F-8A54-EA504A02CE4C}" dt="2021-06-01T12:45:26.934" v="4661"/>
          <ac:spMkLst>
            <pc:docMk/>
            <pc:sldMk cId="1226600055" sldId="289"/>
            <ac:spMk id="16" creationId="{425080BE-3AE4-4F97-9602-603B5F4D6E79}"/>
          </ac:spMkLst>
        </pc:spChg>
        <pc:spChg chg="add mod">
          <ac:chgData name="Ross Brown" userId="db259b9e-a35f-40f6-b8eb-b3a9b6a5af38" providerId="ADAL" clId="{0FB23872-01C2-452F-8A54-EA504A02CE4C}" dt="2021-06-01T12:55:09.431" v="4729" actId="12"/>
          <ac:spMkLst>
            <pc:docMk/>
            <pc:sldMk cId="1226600055" sldId="289"/>
            <ac:spMk id="20" creationId="{F9673BFD-7095-43EC-B123-F3B30434F919}"/>
          </ac:spMkLst>
        </pc:spChg>
        <pc:spChg chg="del">
          <ac:chgData name="Ross Brown" userId="db259b9e-a35f-40f6-b8eb-b3a9b6a5af38" providerId="ADAL" clId="{0FB23872-01C2-452F-8A54-EA504A02CE4C}" dt="2021-06-01T12:44:54.589" v="4648" actId="478"/>
          <ac:spMkLst>
            <pc:docMk/>
            <pc:sldMk cId="1226600055" sldId="289"/>
            <ac:spMk id="25" creationId="{EAD8E22B-8DCD-4128-AD4B-1F639A384D6E}"/>
          </ac:spMkLst>
        </pc:spChg>
        <pc:spChg chg="del">
          <ac:chgData name="Ross Brown" userId="db259b9e-a35f-40f6-b8eb-b3a9b6a5af38" providerId="ADAL" clId="{0FB23872-01C2-452F-8A54-EA504A02CE4C}" dt="2021-06-01T12:44:57.543" v="4650" actId="478"/>
          <ac:spMkLst>
            <pc:docMk/>
            <pc:sldMk cId="1226600055" sldId="289"/>
            <ac:spMk id="26" creationId="{ACA851A7-BBF8-4867-9489-EDA7AB808A54}"/>
          </ac:spMkLst>
        </pc:spChg>
        <pc:spChg chg="del">
          <ac:chgData name="Ross Brown" userId="db259b9e-a35f-40f6-b8eb-b3a9b6a5af38" providerId="ADAL" clId="{0FB23872-01C2-452F-8A54-EA504A02CE4C}" dt="2021-06-01T12:44:56.092" v="4649" actId="478"/>
          <ac:spMkLst>
            <pc:docMk/>
            <pc:sldMk cId="1226600055" sldId="289"/>
            <ac:spMk id="27" creationId="{EEE0A4A7-7368-40E7-87C4-12884639FF91}"/>
          </ac:spMkLst>
        </pc:spChg>
        <pc:picChg chg="mod">
          <ac:chgData name="Ross Brown" userId="db259b9e-a35f-40f6-b8eb-b3a9b6a5af38" providerId="ADAL" clId="{0FB23872-01C2-452F-8A54-EA504A02CE4C}" dt="2021-06-01T12:45:55.455" v="4705"/>
          <ac:picMkLst>
            <pc:docMk/>
            <pc:sldMk cId="1226600055" sldId="289"/>
            <ac:picMk id="2056" creationId="{89BC9963-72B5-4864-B142-21CD31E2377F}"/>
          </ac:picMkLst>
        </pc:picChg>
      </pc:sldChg>
    </pc:docChg>
  </pc:docChgLst>
  <pc:docChgLst>
    <pc:chgData name="Cameron Maxwell" userId="71cc5448-efc8-4422-8a2b-f5977d5f0e7d" providerId="ADAL" clId="{2F6BEB21-82FC-4AD2-8A93-E7AA496325B9}"/>
    <pc:docChg chg="undo custSel mod addSld delSld modSld">
      <pc:chgData name="Cameron Maxwell" userId="71cc5448-efc8-4422-8a2b-f5977d5f0e7d" providerId="ADAL" clId="{2F6BEB21-82FC-4AD2-8A93-E7AA496325B9}" dt="2020-11-29T16:53:01.038" v="427" actId="20577"/>
      <pc:docMkLst>
        <pc:docMk/>
      </pc:docMkLst>
      <pc:sldChg chg="addSp delSp modSp mod delDesignElem">
        <pc:chgData name="Cameron Maxwell" userId="71cc5448-efc8-4422-8a2b-f5977d5f0e7d" providerId="ADAL" clId="{2F6BEB21-82FC-4AD2-8A93-E7AA496325B9}" dt="2020-11-27T12:35:47.054" v="297" actId="1076"/>
        <pc:sldMkLst>
          <pc:docMk/>
          <pc:sldMk cId="1726408464" sldId="256"/>
        </pc:sldMkLst>
        <pc:spChg chg="mod">
          <ac:chgData name="Cameron Maxwell" userId="71cc5448-efc8-4422-8a2b-f5977d5f0e7d" providerId="ADAL" clId="{2F6BEB21-82FC-4AD2-8A93-E7AA496325B9}" dt="2020-11-27T12:18:08.466" v="229" actId="6549"/>
          <ac:spMkLst>
            <pc:docMk/>
            <pc:sldMk cId="1726408464" sldId="256"/>
            <ac:spMk id="3" creationId="{328DCA10-0F78-489C-893D-C558C023B61C}"/>
          </ac:spMkLst>
        </pc:spChg>
        <pc:spChg chg="mod">
          <ac:chgData name="Cameron Maxwell" userId="71cc5448-efc8-4422-8a2b-f5977d5f0e7d" providerId="ADAL" clId="{2F6BEB21-82FC-4AD2-8A93-E7AA496325B9}" dt="2020-11-27T11:36:53.646" v="81"/>
          <ac:spMkLst>
            <pc:docMk/>
            <pc:sldMk cId="1726408464" sldId="256"/>
            <ac:spMk id="9" creationId="{3FDC4DF5-D003-4514-A915-195C38D348D3}"/>
          </ac:spMkLst>
        </pc:spChg>
        <pc:spChg chg="mod">
          <ac:chgData name="Cameron Maxwell" userId="71cc5448-efc8-4422-8a2b-f5977d5f0e7d" providerId="ADAL" clId="{2F6BEB21-82FC-4AD2-8A93-E7AA496325B9}" dt="2020-11-27T11:36:53.646" v="81"/>
          <ac:spMkLst>
            <pc:docMk/>
            <pc:sldMk cId="1726408464" sldId="256"/>
            <ac:spMk id="10" creationId="{80491886-A5F8-4CC4-9036-612389A93885}"/>
          </ac:spMkLst>
        </pc:spChg>
        <pc:spChg chg="mod">
          <ac:chgData name="Cameron Maxwell" userId="71cc5448-efc8-4422-8a2b-f5977d5f0e7d" providerId="ADAL" clId="{2F6BEB21-82FC-4AD2-8A93-E7AA496325B9}" dt="2020-11-27T11:36:53.646" v="81"/>
          <ac:spMkLst>
            <pc:docMk/>
            <pc:sldMk cId="1726408464" sldId="256"/>
            <ac:spMk id="11" creationId="{AC0B6FF6-AA2F-4294-B6A2-4B8858384F6B}"/>
          </ac:spMkLst>
        </pc:spChg>
        <pc:spChg chg="mod">
          <ac:chgData name="Cameron Maxwell" userId="71cc5448-efc8-4422-8a2b-f5977d5f0e7d" providerId="ADAL" clId="{2F6BEB21-82FC-4AD2-8A93-E7AA496325B9}" dt="2020-11-27T11:36:53.646" v="81"/>
          <ac:spMkLst>
            <pc:docMk/>
            <pc:sldMk cId="1726408464" sldId="256"/>
            <ac:spMk id="13" creationId="{EAF7F059-FE67-4A2D-938F-B3586E91F2B4}"/>
          </ac:spMkLst>
        </pc:spChg>
        <pc:spChg chg="mod">
          <ac:chgData name="Cameron Maxwell" userId="71cc5448-efc8-4422-8a2b-f5977d5f0e7d" providerId="ADAL" clId="{2F6BEB21-82FC-4AD2-8A93-E7AA496325B9}" dt="2020-11-27T11:36:53.646" v="81"/>
          <ac:spMkLst>
            <pc:docMk/>
            <pc:sldMk cId="1726408464" sldId="256"/>
            <ac:spMk id="14" creationId="{528F5229-449E-439A-90F7-9DF8F26209C6}"/>
          </ac:spMkLst>
        </pc:spChg>
        <pc:spChg chg="mod">
          <ac:chgData name="Cameron Maxwell" userId="71cc5448-efc8-4422-8a2b-f5977d5f0e7d" providerId="ADAL" clId="{2F6BEB21-82FC-4AD2-8A93-E7AA496325B9}" dt="2020-11-27T11:36:53.646" v="81"/>
          <ac:spMkLst>
            <pc:docMk/>
            <pc:sldMk cId="1726408464" sldId="256"/>
            <ac:spMk id="15" creationId="{1946493F-C127-4844-BD91-83A41D26AB64}"/>
          </ac:spMkLst>
        </pc:spChg>
        <pc:spChg chg="mod">
          <ac:chgData name="Cameron Maxwell" userId="71cc5448-efc8-4422-8a2b-f5977d5f0e7d" providerId="ADAL" clId="{2F6BEB21-82FC-4AD2-8A93-E7AA496325B9}" dt="2020-11-27T11:36:53.646" v="81"/>
          <ac:spMkLst>
            <pc:docMk/>
            <pc:sldMk cId="1726408464" sldId="256"/>
            <ac:spMk id="16" creationId="{4BD8A00A-3CF0-4B08-A68E-B40F8AE53C82}"/>
          </ac:spMkLst>
        </pc:spChg>
        <pc:spChg chg="mod">
          <ac:chgData name="Cameron Maxwell" userId="71cc5448-efc8-4422-8a2b-f5977d5f0e7d" providerId="ADAL" clId="{2F6BEB21-82FC-4AD2-8A93-E7AA496325B9}" dt="2020-11-27T11:36:53.646" v="81"/>
          <ac:spMkLst>
            <pc:docMk/>
            <pc:sldMk cId="1726408464" sldId="256"/>
            <ac:spMk id="17" creationId="{26E4C7CF-D28D-4A06-A87A-BA24DD80E451}"/>
          </ac:spMkLst>
        </pc:spChg>
        <pc:spChg chg="mod">
          <ac:chgData name="Cameron Maxwell" userId="71cc5448-efc8-4422-8a2b-f5977d5f0e7d" providerId="ADAL" clId="{2F6BEB21-82FC-4AD2-8A93-E7AA496325B9}" dt="2020-11-27T11:36:53.646" v="81"/>
          <ac:spMkLst>
            <pc:docMk/>
            <pc:sldMk cId="1726408464" sldId="256"/>
            <ac:spMk id="18" creationId="{7BA85DD3-BAD8-4093-BE2E-17DBF51B9AFF}"/>
          </ac:spMkLst>
        </pc:spChg>
        <pc:spChg chg="mod">
          <ac:chgData name="Cameron Maxwell" userId="71cc5448-efc8-4422-8a2b-f5977d5f0e7d" providerId="ADAL" clId="{2F6BEB21-82FC-4AD2-8A93-E7AA496325B9}" dt="2020-11-27T11:36:53.646" v="81"/>
          <ac:spMkLst>
            <pc:docMk/>
            <pc:sldMk cId="1726408464" sldId="256"/>
            <ac:spMk id="19" creationId="{C01360E0-9BB0-4FDB-A064-5A8424F65DB3}"/>
          </ac:spMkLst>
        </pc:spChg>
        <pc:spChg chg="mod">
          <ac:chgData name="Cameron Maxwell" userId="71cc5448-efc8-4422-8a2b-f5977d5f0e7d" providerId="ADAL" clId="{2F6BEB21-82FC-4AD2-8A93-E7AA496325B9}" dt="2020-11-27T11:36:53.646" v="81"/>
          <ac:spMkLst>
            <pc:docMk/>
            <pc:sldMk cId="1726408464" sldId="256"/>
            <ac:spMk id="20" creationId="{FA2AF494-348B-440E-8896-699B932577A2}"/>
          </ac:spMkLst>
        </pc:spChg>
        <pc:spChg chg="mod">
          <ac:chgData name="Cameron Maxwell" userId="71cc5448-efc8-4422-8a2b-f5977d5f0e7d" providerId="ADAL" clId="{2F6BEB21-82FC-4AD2-8A93-E7AA496325B9}" dt="2020-11-27T11:36:53.646" v="81"/>
          <ac:spMkLst>
            <pc:docMk/>
            <pc:sldMk cId="1726408464" sldId="256"/>
            <ac:spMk id="21" creationId="{1CBB5784-AF56-4058-9ADC-3E041F5524AF}"/>
          </ac:spMkLst>
        </pc:spChg>
        <pc:spChg chg="mod">
          <ac:chgData name="Cameron Maxwell" userId="71cc5448-efc8-4422-8a2b-f5977d5f0e7d" providerId="ADAL" clId="{2F6BEB21-82FC-4AD2-8A93-E7AA496325B9}" dt="2020-11-27T11:36:53.646" v="81"/>
          <ac:spMkLst>
            <pc:docMk/>
            <pc:sldMk cId="1726408464" sldId="256"/>
            <ac:spMk id="22" creationId="{40F6A5B4-1095-4DA6-B71D-30C04C8B1123}"/>
          </ac:spMkLst>
        </pc:spChg>
        <pc:spChg chg="mod">
          <ac:chgData name="Cameron Maxwell" userId="71cc5448-efc8-4422-8a2b-f5977d5f0e7d" providerId="ADAL" clId="{2F6BEB21-82FC-4AD2-8A93-E7AA496325B9}" dt="2020-11-27T11:36:53.646" v="81"/>
          <ac:spMkLst>
            <pc:docMk/>
            <pc:sldMk cId="1726408464" sldId="256"/>
            <ac:spMk id="23" creationId="{7A969FD6-FA09-46DC-9FB9-45E75A2AB388}"/>
          </ac:spMkLst>
        </pc:spChg>
        <pc:spChg chg="mod">
          <ac:chgData name="Cameron Maxwell" userId="71cc5448-efc8-4422-8a2b-f5977d5f0e7d" providerId="ADAL" clId="{2F6BEB21-82FC-4AD2-8A93-E7AA496325B9}" dt="2020-11-27T11:36:53.646" v="81"/>
          <ac:spMkLst>
            <pc:docMk/>
            <pc:sldMk cId="1726408464" sldId="256"/>
            <ac:spMk id="24" creationId="{6973DBCB-EE1D-425D-B016-CB9A50ADBB84}"/>
          </ac:spMkLst>
        </pc:spChg>
        <pc:spChg chg="mod">
          <ac:chgData name="Cameron Maxwell" userId="71cc5448-efc8-4422-8a2b-f5977d5f0e7d" providerId="ADAL" clId="{2F6BEB21-82FC-4AD2-8A93-E7AA496325B9}" dt="2020-11-27T11:36:53.646" v="81"/>
          <ac:spMkLst>
            <pc:docMk/>
            <pc:sldMk cId="1726408464" sldId="256"/>
            <ac:spMk id="25" creationId="{557FC5E2-71A2-4370-970A-4B43CD2C8111}"/>
          </ac:spMkLst>
        </pc:spChg>
        <pc:spChg chg="add del">
          <ac:chgData name="Cameron Maxwell" userId="71cc5448-efc8-4422-8a2b-f5977d5f0e7d" providerId="ADAL" clId="{2F6BEB21-82FC-4AD2-8A93-E7AA496325B9}" dt="2020-11-27T11:33:43.002" v="80"/>
          <ac:spMkLst>
            <pc:docMk/>
            <pc:sldMk cId="1726408464" sldId="256"/>
            <ac:spMk id="44" creationId="{41F18803-BE79-4916-AE6B-5DE238B367F0}"/>
          </ac:spMkLst>
        </pc:spChg>
        <pc:spChg chg="add del">
          <ac:chgData name="Cameron Maxwell" userId="71cc5448-efc8-4422-8a2b-f5977d5f0e7d" providerId="ADAL" clId="{2F6BEB21-82FC-4AD2-8A93-E7AA496325B9}" dt="2020-11-27T11:33:43.002" v="80"/>
          <ac:spMkLst>
            <pc:docMk/>
            <pc:sldMk cId="1726408464" sldId="256"/>
            <ac:spMk id="46" creationId="{C15229F3-7A2E-4558-98FE-7A5F69409DCE}"/>
          </ac:spMkLst>
        </pc:spChg>
        <pc:grpChg chg="add del mod">
          <ac:chgData name="Cameron Maxwell" userId="71cc5448-efc8-4422-8a2b-f5977d5f0e7d" providerId="ADAL" clId="{2F6BEB21-82FC-4AD2-8A93-E7AA496325B9}" dt="2020-11-27T11:37:01.809" v="82" actId="478"/>
          <ac:grpSpMkLst>
            <pc:docMk/>
            <pc:sldMk cId="1726408464" sldId="256"/>
            <ac:grpSpMk id="8" creationId="{EFA7D958-C210-4896-86E7-BBA7A2297546}"/>
          </ac:grpSpMkLst>
        </pc:grpChg>
        <pc:picChg chg="mod">
          <ac:chgData name="Cameron Maxwell" userId="71cc5448-efc8-4422-8a2b-f5977d5f0e7d" providerId="ADAL" clId="{2F6BEB21-82FC-4AD2-8A93-E7AA496325B9}" dt="2020-11-27T11:36:53.646" v="81"/>
          <ac:picMkLst>
            <pc:docMk/>
            <pc:sldMk cId="1726408464" sldId="256"/>
            <ac:picMk id="12" creationId="{32130DCC-970B-4F22-ADCA-A56A4CCB8D6B}"/>
          </ac:picMkLst>
        </pc:picChg>
        <pc:picChg chg="mod">
          <ac:chgData name="Cameron Maxwell" userId="71cc5448-efc8-4422-8a2b-f5977d5f0e7d" providerId="ADAL" clId="{2F6BEB21-82FC-4AD2-8A93-E7AA496325B9}" dt="2020-11-27T12:35:24.003" v="295" actId="1076"/>
          <ac:picMkLst>
            <pc:docMk/>
            <pc:sldMk cId="1726408464" sldId="256"/>
            <ac:picMk id="28" creationId="{B3D3BC9C-F44D-43FD-85D2-7323241529AD}"/>
          </ac:picMkLst>
        </pc:picChg>
        <pc:picChg chg="mod">
          <ac:chgData name="Cameron Maxwell" userId="71cc5448-efc8-4422-8a2b-f5977d5f0e7d" providerId="ADAL" clId="{2F6BEB21-82FC-4AD2-8A93-E7AA496325B9}" dt="2020-11-27T12:35:47.054" v="297" actId="1076"/>
          <ac:picMkLst>
            <pc:docMk/>
            <pc:sldMk cId="1726408464" sldId="256"/>
            <ac:picMk id="29" creationId="{55AA8EF6-F566-4DD2-9C54-09BFD81A17D6}"/>
          </ac:picMkLst>
        </pc:picChg>
        <pc:picChg chg="mod">
          <ac:chgData name="Cameron Maxwell" userId="71cc5448-efc8-4422-8a2b-f5977d5f0e7d" providerId="ADAL" clId="{2F6BEB21-82FC-4AD2-8A93-E7AA496325B9}" dt="2020-11-27T12:35:08.577" v="291" actId="1076"/>
          <ac:picMkLst>
            <pc:docMk/>
            <pc:sldMk cId="1726408464" sldId="256"/>
            <ac:picMk id="39" creationId="{7E910430-9D92-4163-94D5-8A9A1F58975B}"/>
          </ac:picMkLst>
        </pc:picChg>
        <pc:cxnChg chg="mod">
          <ac:chgData name="Cameron Maxwell" userId="71cc5448-efc8-4422-8a2b-f5977d5f0e7d" providerId="ADAL" clId="{2F6BEB21-82FC-4AD2-8A93-E7AA496325B9}" dt="2020-11-27T11:36:53.646" v="81"/>
          <ac:cxnSpMkLst>
            <pc:docMk/>
            <pc:sldMk cId="1726408464" sldId="256"/>
            <ac:cxnSpMk id="26" creationId="{341D2059-6A3B-432A-AD42-1D23483DFF77}"/>
          </ac:cxnSpMkLst>
        </pc:cxnChg>
        <pc:cxnChg chg="mod">
          <ac:chgData name="Cameron Maxwell" userId="71cc5448-efc8-4422-8a2b-f5977d5f0e7d" providerId="ADAL" clId="{2F6BEB21-82FC-4AD2-8A93-E7AA496325B9}" dt="2020-11-27T11:36:53.646" v="81"/>
          <ac:cxnSpMkLst>
            <pc:docMk/>
            <pc:sldMk cId="1726408464" sldId="256"/>
            <ac:cxnSpMk id="27" creationId="{7F1FDC17-0C98-4640-A44E-075DE406A126}"/>
          </ac:cxnSpMkLst>
        </pc:cxnChg>
      </pc:sldChg>
      <pc:sldChg chg="addSp delSp modSp modTransition delDesignElem">
        <pc:chgData name="Cameron Maxwell" userId="71cc5448-efc8-4422-8a2b-f5977d5f0e7d" providerId="ADAL" clId="{2F6BEB21-82FC-4AD2-8A93-E7AA496325B9}" dt="2020-11-27T11:43:28.491" v="88" actId="1076"/>
        <pc:sldMkLst>
          <pc:docMk/>
          <pc:sldMk cId="2792442844" sldId="259"/>
        </pc:sldMkLst>
        <pc:spChg chg="add del">
          <ac:chgData name="Cameron Maxwell" userId="71cc5448-efc8-4422-8a2b-f5977d5f0e7d" providerId="ADAL" clId="{2F6BEB21-82FC-4AD2-8A93-E7AA496325B9}" dt="2020-11-27T11:33:43.002" v="80"/>
          <ac:spMkLst>
            <pc:docMk/>
            <pc:sldMk cId="2792442844" sldId="259"/>
            <ac:spMk id="8" creationId="{ECF157C5-282F-4C93-80F7-CCD7F4A435BD}"/>
          </ac:spMkLst>
        </pc:spChg>
        <pc:spChg chg="add del">
          <ac:chgData name="Cameron Maxwell" userId="71cc5448-efc8-4422-8a2b-f5977d5f0e7d" providerId="ADAL" clId="{2F6BEB21-82FC-4AD2-8A93-E7AA496325B9}" dt="2020-11-27T11:33:43.002" v="80"/>
          <ac:spMkLst>
            <pc:docMk/>
            <pc:sldMk cId="2792442844" sldId="259"/>
            <ac:spMk id="10" creationId="{54A9C5F1-B76A-4908-9A82-8F1CD0FB5008}"/>
          </ac:spMkLst>
        </pc:spChg>
        <pc:picChg chg="add del mod">
          <ac:chgData name="Cameron Maxwell" userId="71cc5448-efc8-4422-8a2b-f5977d5f0e7d" providerId="ADAL" clId="{2F6BEB21-82FC-4AD2-8A93-E7AA496325B9}" dt="2020-11-27T11:43:24.878" v="86" actId="478"/>
          <ac:picMkLst>
            <pc:docMk/>
            <pc:sldMk cId="2792442844" sldId="259"/>
            <ac:picMk id="4" creationId="{D7E7898C-FA8F-4155-9F51-AECF7CDC198A}"/>
          </ac:picMkLst>
        </pc:picChg>
        <pc:picChg chg="add del mod">
          <ac:chgData name="Cameron Maxwell" userId="71cc5448-efc8-4422-8a2b-f5977d5f0e7d" providerId="ADAL" clId="{2F6BEB21-82FC-4AD2-8A93-E7AA496325B9}" dt="2020-11-27T11:43:24.878" v="86" actId="478"/>
          <ac:picMkLst>
            <pc:docMk/>
            <pc:sldMk cId="2792442844" sldId="259"/>
            <ac:picMk id="1026" creationId="{8A045620-B632-471B-AE01-613D7779D072}"/>
          </ac:picMkLst>
        </pc:picChg>
        <pc:picChg chg="add mod">
          <ac:chgData name="Cameron Maxwell" userId="71cc5448-efc8-4422-8a2b-f5977d5f0e7d" providerId="ADAL" clId="{2F6BEB21-82FC-4AD2-8A93-E7AA496325B9}" dt="2020-11-27T11:43:28.491" v="88" actId="1076"/>
          <ac:picMkLst>
            <pc:docMk/>
            <pc:sldMk cId="2792442844" sldId="259"/>
            <ac:picMk id="1028" creationId="{3C3154D8-2546-4AF0-AFDA-57AE0DDDE346}"/>
          </ac:picMkLst>
        </pc:picChg>
      </pc:sldChg>
      <pc:sldChg chg="addSp delSp modSp mod modTransition delDesignElem">
        <pc:chgData name="Cameron Maxwell" userId="71cc5448-efc8-4422-8a2b-f5977d5f0e7d" providerId="ADAL" clId="{2F6BEB21-82FC-4AD2-8A93-E7AA496325B9}" dt="2020-11-27T11:33:43.002" v="80"/>
        <pc:sldMkLst>
          <pc:docMk/>
          <pc:sldMk cId="671848253" sldId="260"/>
        </pc:sldMkLst>
        <pc:spChg chg="add del">
          <ac:chgData name="Cameron Maxwell" userId="71cc5448-efc8-4422-8a2b-f5977d5f0e7d" providerId="ADAL" clId="{2F6BEB21-82FC-4AD2-8A93-E7AA496325B9}" dt="2020-11-27T11:33:43.002" v="80"/>
          <ac:spMkLst>
            <pc:docMk/>
            <pc:sldMk cId="671848253" sldId="260"/>
            <ac:spMk id="8" creationId="{ECF157C5-282F-4C93-80F7-CCD7F4A435BD}"/>
          </ac:spMkLst>
        </pc:spChg>
        <pc:spChg chg="add del">
          <ac:chgData name="Cameron Maxwell" userId="71cc5448-efc8-4422-8a2b-f5977d5f0e7d" providerId="ADAL" clId="{2F6BEB21-82FC-4AD2-8A93-E7AA496325B9}" dt="2020-11-27T11:33:43.002" v="80"/>
          <ac:spMkLst>
            <pc:docMk/>
            <pc:sldMk cId="671848253" sldId="260"/>
            <ac:spMk id="10" creationId="{54A9C5F1-B76A-4908-9A82-8F1CD0FB5008}"/>
          </ac:spMkLst>
        </pc:spChg>
        <pc:picChg chg="mod">
          <ac:chgData name="Cameron Maxwell" userId="71cc5448-efc8-4422-8a2b-f5977d5f0e7d" providerId="ADAL" clId="{2F6BEB21-82FC-4AD2-8A93-E7AA496325B9}" dt="2020-11-27T11:11:37.061" v="38" actId="1076"/>
          <ac:picMkLst>
            <pc:docMk/>
            <pc:sldMk cId="671848253" sldId="260"/>
            <ac:picMk id="29" creationId="{C455F29A-F546-41A1-B599-791AFFF09097}"/>
          </ac:picMkLst>
        </pc:picChg>
      </pc:sldChg>
      <pc:sldChg chg="addSp delSp modSp mod modTransition delDesignElem">
        <pc:chgData name="Cameron Maxwell" userId="71cc5448-efc8-4422-8a2b-f5977d5f0e7d" providerId="ADAL" clId="{2F6BEB21-82FC-4AD2-8A93-E7AA496325B9}" dt="2020-11-27T11:33:43.002" v="80"/>
        <pc:sldMkLst>
          <pc:docMk/>
          <pc:sldMk cId="1871860497" sldId="261"/>
        </pc:sldMkLst>
        <pc:spChg chg="add del">
          <ac:chgData name="Cameron Maxwell" userId="71cc5448-efc8-4422-8a2b-f5977d5f0e7d" providerId="ADAL" clId="{2F6BEB21-82FC-4AD2-8A93-E7AA496325B9}" dt="2020-11-27T11:33:43.002" v="80"/>
          <ac:spMkLst>
            <pc:docMk/>
            <pc:sldMk cId="1871860497" sldId="261"/>
            <ac:spMk id="8" creationId="{ECF157C5-282F-4C93-80F7-CCD7F4A435BD}"/>
          </ac:spMkLst>
        </pc:spChg>
        <pc:spChg chg="add del">
          <ac:chgData name="Cameron Maxwell" userId="71cc5448-efc8-4422-8a2b-f5977d5f0e7d" providerId="ADAL" clId="{2F6BEB21-82FC-4AD2-8A93-E7AA496325B9}" dt="2020-11-27T11:33:43.002" v="80"/>
          <ac:spMkLst>
            <pc:docMk/>
            <pc:sldMk cId="1871860497" sldId="261"/>
            <ac:spMk id="10" creationId="{54A9C5F1-B76A-4908-9A82-8F1CD0FB5008}"/>
          </ac:spMkLst>
        </pc:spChg>
        <pc:grpChg chg="mod">
          <ac:chgData name="Cameron Maxwell" userId="71cc5448-efc8-4422-8a2b-f5977d5f0e7d" providerId="ADAL" clId="{2F6BEB21-82FC-4AD2-8A93-E7AA496325B9}" dt="2020-11-27T11:32:22.624" v="62" actId="1076"/>
          <ac:grpSpMkLst>
            <pc:docMk/>
            <pc:sldMk cId="1871860497" sldId="261"/>
            <ac:grpSpMk id="30" creationId="{F3AB9590-6EFA-400C-8217-641AC50DD0D9}"/>
          </ac:grpSpMkLst>
        </pc:grpChg>
      </pc:sldChg>
      <pc:sldChg chg="addSp delSp modSp mod delDesignElem">
        <pc:chgData name="Cameron Maxwell" userId="71cc5448-efc8-4422-8a2b-f5977d5f0e7d" providerId="ADAL" clId="{2F6BEB21-82FC-4AD2-8A93-E7AA496325B9}" dt="2020-11-29T16:53:01.038" v="427" actId="20577"/>
        <pc:sldMkLst>
          <pc:docMk/>
          <pc:sldMk cId="3195944105" sldId="262"/>
        </pc:sldMkLst>
        <pc:spChg chg="add del">
          <ac:chgData name="Cameron Maxwell" userId="71cc5448-efc8-4422-8a2b-f5977d5f0e7d" providerId="ADAL" clId="{2F6BEB21-82FC-4AD2-8A93-E7AA496325B9}" dt="2020-11-27T11:33:43.002" v="80"/>
          <ac:spMkLst>
            <pc:docMk/>
            <pc:sldMk cId="3195944105" sldId="262"/>
            <ac:spMk id="8" creationId="{ECF157C5-282F-4C93-80F7-CCD7F4A435BD}"/>
          </ac:spMkLst>
        </pc:spChg>
        <pc:spChg chg="add del">
          <ac:chgData name="Cameron Maxwell" userId="71cc5448-efc8-4422-8a2b-f5977d5f0e7d" providerId="ADAL" clId="{2F6BEB21-82FC-4AD2-8A93-E7AA496325B9}" dt="2020-11-27T11:33:43.002" v="80"/>
          <ac:spMkLst>
            <pc:docMk/>
            <pc:sldMk cId="3195944105" sldId="262"/>
            <ac:spMk id="10" creationId="{54A9C5F1-B76A-4908-9A82-8F1CD0FB5008}"/>
          </ac:spMkLst>
        </pc:spChg>
        <pc:spChg chg="mod">
          <ac:chgData name="Cameron Maxwell" userId="71cc5448-efc8-4422-8a2b-f5977d5f0e7d" providerId="ADAL" clId="{2F6BEB21-82FC-4AD2-8A93-E7AA496325B9}" dt="2020-11-27T12:30:05.245" v="285" actId="20577"/>
          <ac:spMkLst>
            <pc:docMk/>
            <pc:sldMk cId="3195944105" sldId="262"/>
            <ac:spMk id="30" creationId="{C2C7F020-6B69-4F25-A714-039083555437}"/>
          </ac:spMkLst>
        </pc:spChg>
        <pc:spChg chg="mod">
          <ac:chgData name="Cameron Maxwell" userId="71cc5448-efc8-4422-8a2b-f5977d5f0e7d" providerId="ADAL" clId="{2F6BEB21-82FC-4AD2-8A93-E7AA496325B9}" dt="2020-11-27T11:12:37.001" v="48" actId="1076"/>
          <ac:spMkLst>
            <pc:docMk/>
            <pc:sldMk cId="3195944105" sldId="262"/>
            <ac:spMk id="31" creationId="{F90387BE-47A1-471E-B400-646A067F84F0}"/>
          </ac:spMkLst>
        </pc:spChg>
        <pc:spChg chg="mod">
          <ac:chgData name="Cameron Maxwell" userId="71cc5448-efc8-4422-8a2b-f5977d5f0e7d" providerId="ADAL" clId="{2F6BEB21-82FC-4AD2-8A93-E7AA496325B9}" dt="2020-11-27T12:23:29.851" v="275" actId="20577"/>
          <ac:spMkLst>
            <pc:docMk/>
            <pc:sldMk cId="3195944105" sldId="262"/>
            <ac:spMk id="32" creationId="{7664EC7B-55D6-4CC4-B359-492C31594170}"/>
          </ac:spMkLst>
        </pc:spChg>
        <pc:spChg chg="mod">
          <ac:chgData name="Cameron Maxwell" userId="71cc5448-efc8-4422-8a2b-f5977d5f0e7d" providerId="ADAL" clId="{2F6BEB21-82FC-4AD2-8A93-E7AA496325B9}" dt="2020-11-29T16:53:01.038" v="427" actId="20577"/>
          <ac:spMkLst>
            <pc:docMk/>
            <pc:sldMk cId="3195944105" sldId="262"/>
            <ac:spMk id="33" creationId="{31CA850D-C428-4AF1-B081-BADB6C3A9A92}"/>
          </ac:spMkLst>
        </pc:spChg>
        <pc:spChg chg="mod">
          <ac:chgData name="Cameron Maxwell" userId="71cc5448-efc8-4422-8a2b-f5977d5f0e7d" providerId="ADAL" clId="{2F6BEB21-82FC-4AD2-8A93-E7AA496325B9}" dt="2020-11-27T11:13:05.784" v="56" actId="1076"/>
          <ac:spMkLst>
            <pc:docMk/>
            <pc:sldMk cId="3195944105" sldId="262"/>
            <ac:spMk id="34" creationId="{577D4FD9-0265-4464-94A2-6211D49D47D8}"/>
          </ac:spMkLst>
        </pc:spChg>
        <pc:spChg chg="mod">
          <ac:chgData name="Cameron Maxwell" userId="71cc5448-efc8-4422-8a2b-f5977d5f0e7d" providerId="ADAL" clId="{2F6BEB21-82FC-4AD2-8A93-E7AA496325B9}" dt="2020-11-27T11:13:03.939" v="55" actId="1076"/>
          <ac:spMkLst>
            <pc:docMk/>
            <pc:sldMk cId="3195944105" sldId="262"/>
            <ac:spMk id="35" creationId="{6ABA6B02-1156-4833-B3E0-1763F304CAAB}"/>
          </ac:spMkLst>
        </pc:spChg>
        <pc:spChg chg="mod">
          <ac:chgData name="Cameron Maxwell" userId="71cc5448-efc8-4422-8a2b-f5977d5f0e7d" providerId="ADAL" clId="{2F6BEB21-82FC-4AD2-8A93-E7AA496325B9}" dt="2020-11-27T11:12:46.602" v="51" actId="1076"/>
          <ac:spMkLst>
            <pc:docMk/>
            <pc:sldMk cId="3195944105" sldId="262"/>
            <ac:spMk id="36" creationId="{637330EE-2C99-4309-BBBF-D654ED921DD7}"/>
          </ac:spMkLst>
        </pc:spChg>
        <pc:picChg chg="add del mod">
          <ac:chgData name="Cameron Maxwell" userId="71cc5448-efc8-4422-8a2b-f5977d5f0e7d" providerId="ADAL" clId="{2F6BEB21-82FC-4AD2-8A93-E7AA496325B9}" dt="2020-11-27T12:37:37.130" v="299" actId="478"/>
          <ac:picMkLst>
            <pc:docMk/>
            <pc:sldMk cId="3195944105" sldId="262"/>
            <ac:picMk id="3" creationId="{04B4C9AA-F788-4961-BE2D-0A16D4217CDD}"/>
          </ac:picMkLst>
        </pc:picChg>
        <pc:picChg chg="add mod">
          <ac:chgData name="Cameron Maxwell" userId="71cc5448-efc8-4422-8a2b-f5977d5f0e7d" providerId="ADAL" clId="{2F6BEB21-82FC-4AD2-8A93-E7AA496325B9}" dt="2020-11-27T12:40:12.488" v="315" actId="1076"/>
          <ac:picMkLst>
            <pc:docMk/>
            <pc:sldMk cId="3195944105" sldId="262"/>
            <ac:picMk id="2050" creationId="{C2E199CB-FCD3-4573-B1AC-1FD229F298BE}"/>
          </ac:picMkLst>
        </pc:picChg>
        <pc:picChg chg="add mod">
          <ac:chgData name="Cameron Maxwell" userId="71cc5448-efc8-4422-8a2b-f5977d5f0e7d" providerId="ADAL" clId="{2F6BEB21-82FC-4AD2-8A93-E7AA496325B9}" dt="2020-11-27T12:40:01.615" v="313" actId="1076"/>
          <ac:picMkLst>
            <pc:docMk/>
            <pc:sldMk cId="3195944105" sldId="262"/>
            <ac:picMk id="2052" creationId="{58DA2A8C-A4C7-40C4-A762-FE58D6A57EE0}"/>
          </ac:picMkLst>
        </pc:picChg>
      </pc:sldChg>
      <pc:sldChg chg="addSp delSp modSp mod delDesignElem">
        <pc:chgData name="Cameron Maxwell" userId="71cc5448-efc8-4422-8a2b-f5977d5f0e7d" providerId="ADAL" clId="{2F6BEB21-82FC-4AD2-8A93-E7AA496325B9}" dt="2020-11-27T11:33:43.002" v="80"/>
        <pc:sldMkLst>
          <pc:docMk/>
          <pc:sldMk cId="1191408915" sldId="263"/>
        </pc:sldMkLst>
        <pc:spChg chg="add del">
          <ac:chgData name="Cameron Maxwell" userId="71cc5448-efc8-4422-8a2b-f5977d5f0e7d" providerId="ADAL" clId="{2F6BEB21-82FC-4AD2-8A93-E7AA496325B9}" dt="2020-11-27T11:33:43.002" v="80"/>
          <ac:spMkLst>
            <pc:docMk/>
            <pc:sldMk cId="1191408915" sldId="263"/>
            <ac:spMk id="8" creationId="{ECF157C5-282F-4C93-80F7-CCD7F4A435BD}"/>
          </ac:spMkLst>
        </pc:spChg>
        <pc:spChg chg="add del">
          <ac:chgData name="Cameron Maxwell" userId="71cc5448-efc8-4422-8a2b-f5977d5f0e7d" providerId="ADAL" clId="{2F6BEB21-82FC-4AD2-8A93-E7AA496325B9}" dt="2020-11-27T11:33:43.002" v="80"/>
          <ac:spMkLst>
            <pc:docMk/>
            <pc:sldMk cId="1191408915" sldId="263"/>
            <ac:spMk id="10" creationId="{54A9C5F1-B76A-4908-9A82-8F1CD0FB5008}"/>
          </ac:spMkLst>
        </pc:spChg>
        <pc:grpChg chg="mod">
          <ac:chgData name="Cameron Maxwell" userId="71cc5448-efc8-4422-8a2b-f5977d5f0e7d" providerId="ADAL" clId="{2F6BEB21-82FC-4AD2-8A93-E7AA496325B9}" dt="2020-11-27T11:12:00.124" v="41" actId="1076"/>
          <ac:grpSpMkLst>
            <pc:docMk/>
            <pc:sldMk cId="1191408915" sldId="263"/>
            <ac:grpSpMk id="29" creationId="{CAD8CD9A-9432-40F7-AC0F-EF1211BDB1D1}"/>
          </ac:grpSpMkLst>
        </pc:grpChg>
      </pc:sldChg>
      <pc:sldChg chg="addSp delSp modSp mod delDesignElem">
        <pc:chgData name="Cameron Maxwell" userId="71cc5448-efc8-4422-8a2b-f5977d5f0e7d" providerId="ADAL" clId="{2F6BEB21-82FC-4AD2-8A93-E7AA496325B9}" dt="2020-11-29T15:18:18.060" v="426" actId="1076"/>
        <pc:sldMkLst>
          <pc:docMk/>
          <pc:sldMk cId="3437504890" sldId="264"/>
        </pc:sldMkLst>
        <pc:spChg chg="mod">
          <ac:chgData name="Cameron Maxwell" userId="71cc5448-efc8-4422-8a2b-f5977d5f0e7d" providerId="ADAL" clId="{2F6BEB21-82FC-4AD2-8A93-E7AA496325B9}" dt="2020-11-27T11:10:55.138" v="36" actId="1076"/>
          <ac:spMkLst>
            <pc:docMk/>
            <pc:sldMk cId="3437504890" sldId="264"/>
            <ac:spMk id="6" creationId="{49D042A4-4516-466F-9207-EFB5053F81A6}"/>
          </ac:spMkLst>
        </pc:spChg>
        <pc:spChg chg="add del">
          <ac:chgData name="Cameron Maxwell" userId="71cc5448-efc8-4422-8a2b-f5977d5f0e7d" providerId="ADAL" clId="{2F6BEB21-82FC-4AD2-8A93-E7AA496325B9}" dt="2020-11-27T11:33:43.002" v="80"/>
          <ac:spMkLst>
            <pc:docMk/>
            <pc:sldMk cId="3437504890" sldId="264"/>
            <ac:spMk id="8" creationId="{ECF157C5-282F-4C93-80F7-CCD7F4A435BD}"/>
          </ac:spMkLst>
        </pc:spChg>
        <pc:spChg chg="add del">
          <ac:chgData name="Cameron Maxwell" userId="71cc5448-efc8-4422-8a2b-f5977d5f0e7d" providerId="ADAL" clId="{2F6BEB21-82FC-4AD2-8A93-E7AA496325B9}" dt="2020-11-27T11:33:43.002" v="80"/>
          <ac:spMkLst>
            <pc:docMk/>
            <pc:sldMk cId="3437504890" sldId="264"/>
            <ac:spMk id="10" creationId="{54A9C5F1-B76A-4908-9A82-8F1CD0FB5008}"/>
          </ac:spMkLst>
        </pc:spChg>
        <pc:spChg chg="mod">
          <ac:chgData name="Cameron Maxwell" userId="71cc5448-efc8-4422-8a2b-f5977d5f0e7d" providerId="ADAL" clId="{2F6BEB21-82FC-4AD2-8A93-E7AA496325B9}" dt="2020-11-29T15:18:18.060" v="426" actId="1076"/>
          <ac:spMkLst>
            <pc:docMk/>
            <pc:sldMk cId="3437504890" sldId="264"/>
            <ac:spMk id="37" creationId="{31C63F81-EDBB-4EB0-A015-88DC9762FA6D}"/>
          </ac:spMkLst>
        </pc:spChg>
        <pc:spChg chg="mod">
          <ac:chgData name="Cameron Maxwell" userId="71cc5448-efc8-4422-8a2b-f5977d5f0e7d" providerId="ADAL" clId="{2F6BEB21-82FC-4AD2-8A93-E7AA496325B9}" dt="2020-11-29T15:17:13.688" v="358" actId="20577"/>
          <ac:spMkLst>
            <pc:docMk/>
            <pc:sldMk cId="3437504890" sldId="264"/>
            <ac:spMk id="41" creationId="{EA86C001-6A65-4341-9E58-79001E3C47BA}"/>
          </ac:spMkLst>
        </pc:spChg>
        <pc:grpChg chg="mod">
          <ac:chgData name="Cameron Maxwell" userId="71cc5448-efc8-4422-8a2b-f5977d5f0e7d" providerId="ADAL" clId="{2F6BEB21-82FC-4AD2-8A93-E7AA496325B9}" dt="2020-11-27T11:13:51.192" v="57" actId="1076"/>
          <ac:grpSpMkLst>
            <pc:docMk/>
            <pc:sldMk cId="3437504890" sldId="264"/>
            <ac:grpSpMk id="29" creationId="{C280734C-1AE9-40A7-9C75-EA556967302A}"/>
          </ac:grpSpMkLst>
        </pc:grpChg>
      </pc:sldChg>
      <pc:sldChg chg="addSp delSp modSp mod delDesignElem">
        <pc:chgData name="Cameron Maxwell" userId="71cc5448-efc8-4422-8a2b-f5977d5f0e7d" providerId="ADAL" clId="{2F6BEB21-82FC-4AD2-8A93-E7AA496325B9}" dt="2020-11-27T12:12:01.485" v="220" actId="1076"/>
        <pc:sldMkLst>
          <pc:docMk/>
          <pc:sldMk cId="3067678364" sldId="265"/>
        </pc:sldMkLst>
        <pc:spChg chg="add del">
          <ac:chgData name="Cameron Maxwell" userId="71cc5448-efc8-4422-8a2b-f5977d5f0e7d" providerId="ADAL" clId="{2F6BEB21-82FC-4AD2-8A93-E7AA496325B9}" dt="2020-11-27T11:33:43.002" v="80"/>
          <ac:spMkLst>
            <pc:docMk/>
            <pc:sldMk cId="3067678364" sldId="265"/>
            <ac:spMk id="8" creationId="{ECF157C5-282F-4C93-80F7-CCD7F4A435BD}"/>
          </ac:spMkLst>
        </pc:spChg>
        <pc:spChg chg="add del">
          <ac:chgData name="Cameron Maxwell" userId="71cc5448-efc8-4422-8a2b-f5977d5f0e7d" providerId="ADAL" clId="{2F6BEB21-82FC-4AD2-8A93-E7AA496325B9}" dt="2020-11-27T11:33:43.002" v="80"/>
          <ac:spMkLst>
            <pc:docMk/>
            <pc:sldMk cId="3067678364" sldId="265"/>
            <ac:spMk id="10" creationId="{54A9C5F1-B76A-4908-9A82-8F1CD0FB5008}"/>
          </ac:spMkLst>
        </pc:spChg>
        <pc:spChg chg="mod">
          <ac:chgData name="Cameron Maxwell" userId="71cc5448-efc8-4422-8a2b-f5977d5f0e7d" providerId="ADAL" clId="{2F6BEB21-82FC-4AD2-8A93-E7AA496325B9}" dt="2020-11-27T12:11:59.582" v="219" actId="1076"/>
          <ac:spMkLst>
            <pc:docMk/>
            <pc:sldMk cId="3067678364" sldId="265"/>
            <ac:spMk id="29" creationId="{6824C286-2467-47B5-9C8B-6B264F4BDBD0}"/>
          </ac:spMkLst>
        </pc:spChg>
        <pc:picChg chg="mod">
          <ac:chgData name="Cameron Maxwell" userId="71cc5448-efc8-4422-8a2b-f5977d5f0e7d" providerId="ADAL" clId="{2F6BEB21-82FC-4AD2-8A93-E7AA496325B9}" dt="2020-11-27T12:12:01.485" v="220" actId="1076"/>
          <ac:picMkLst>
            <pc:docMk/>
            <pc:sldMk cId="3067678364" sldId="265"/>
            <ac:picMk id="30" creationId="{8631082F-61B5-421B-A340-9312F8868519}"/>
          </ac:picMkLst>
        </pc:picChg>
      </pc:sldChg>
      <pc:sldChg chg="addSp delSp delDesignElem">
        <pc:chgData name="Cameron Maxwell" userId="71cc5448-efc8-4422-8a2b-f5977d5f0e7d" providerId="ADAL" clId="{2F6BEB21-82FC-4AD2-8A93-E7AA496325B9}" dt="2020-11-27T11:33:43.002" v="80"/>
        <pc:sldMkLst>
          <pc:docMk/>
          <pc:sldMk cId="3212101843" sldId="266"/>
        </pc:sldMkLst>
        <pc:spChg chg="add del">
          <ac:chgData name="Cameron Maxwell" userId="71cc5448-efc8-4422-8a2b-f5977d5f0e7d" providerId="ADAL" clId="{2F6BEB21-82FC-4AD2-8A93-E7AA496325B9}" dt="2020-11-27T11:33:43.002" v="80"/>
          <ac:spMkLst>
            <pc:docMk/>
            <pc:sldMk cId="3212101843" sldId="266"/>
            <ac:spMk id="8" creationId="{ECF157C5-282F-4C93-80F7-CCD7F4A435BD}"/>
          </ac:spMkLst>
        </pc:spChg>
        <pc:spChg chg="add del">
          <ac:chgData name="Cameron Maxwell" userId="71cc5448-efc8-4422-8a2b-f5977d5f0e7d" providerId="ADAL" clId="{2F6BEB21-82FC-4AD2-8A93-E7AA496325B9}" dt="2020-11-27T11:33:43.002" v="80"/>
          <ac:spMkLst>
            <pc:docMk/>
            <pc:sldMk cId="3212101843" sldId="266"/>
            <ac:spMk id="10" creationId="{54A9C5F1-B76A-4908-9A82-8F1CD0FB5008}"/>
          </ac:spMkLst>
        </pc:spChg>
      </pc:sldChg>
      <pc:sldChg chg="modSp mod modTransition">
        <pc:chgData name="Cameron Maxwell" userId="71cc5448-efc8-4422-8a2b-f5977d5f0e7d" providerId="ADAL" clId="{2F6BEB21-82FC-4AD2-8A93-E7AA496325B9}" dt="2020-11-29T15:17:54.456" v="400" actId="313"/>
        <pc:sldMkLst>
          <pc:docMk/>
          <pc:sldMk cId="3896177011" sldId="268"/>
        </pc:sldMkLst>
        <pc:spChg chg="mod">
          <ac:chgData name="Cameron Maxwell" userId="71cc5448-efc8-4422-8a2b-f5977d5f0e7d" providerId="ADAL" clId="{2F6BEB21-82FC-4AD2-8A93-E7AA496325B9}" dt="2020-11-29T15:17:54.456" v="400" actId="313"/>
          <ac:spMkLst>
            <pc:docMk/>
            <pc:sldMk cId="3896177011" sldId="268"/>
            <ac:spMk id="26" creationId="{CA9C7537-DA78-4CC9-8B6B-8C7539D569AF}"/>
          </ac:spMkLst>
        </pc:spChg>
        <pc:spChg chg="mod">
          <ac:chgData name="Cameron Maxwell" userId="71cc5448-efc8-4422-8a2b-f5977d5f0e7d" providerId="ADAL" clId="{2F6BEB21-82FC-4AD2-8A93-E7AA496325B9}" dt="2020-11-29T15:17:40.365" v="377" actId="20577"/>
          <ac:spMkLst>
            <pc:docMk/>
            <pc:sldMk cId="3896177011" sldId="268"/>
            <ac:spMk id="30" creationId="{A9CC8213-FBD6-4CAC-9A73-894E404FDA8E}"/>
          </ac:spMkLst>
        </pc:spChg>
      </pc:sldChg>
      <pc:sldChg chg="addSp delSp modSp mod delDesignElem">
        <pc:chgData name="Cameron Maxwell" userId="71cc5448-efc8-4422-8a2b-f5977d5f0e7d" providerId="ADAL" clId="{2F6BEB21-82FC-4AD2-8A93-E7AA496325B9}" dt="2020-11-27T11:33:43.002" v="80"/>
        <pc:sldMkLst>
          <pc:docMk/>
          <pc:sldMk cId="329726830" sldId="269"/>
        </pc:sldMkLst>
        <pc:spChg chg="add del">
          <ac:chgData name="Cameron Maxwell" userId="71cc5448-efc8-4422-8a2b-f5977d5f0e7d" providerId="ADAL" clId="{2F6BEB21-82FC-4AD2-8A93-E7AA496325B9}" dt="2020-11-27T11:33:43.002" v="80"/>
          <ac:spMkLst>
            <pc:docMk/>
            <pc:sldMk cId="329726830" sldId="269"/>
            <ac:spMk id="8" creationId="{ECF157C5-282F-4C93-80F7-CCD7F4A435BD}"/>
          </ac:spMkLst>
        </pc:spChg>
        <pc:spChg chg="add del">
          <ac:chgData name="Cameron Maxwell" userId="71cc5448-efc8-4422-8a2b-f5977d5f0e7d" providerId="ADAL" clId="{2F6BEB21-82FC-4AD2-8A93-E7AA496325B9}" dt="2020-11-27T11:33:43.002" v="80"/>
          <ac:spMkLst>
            <pc:docMk/>
            <pc:sldMk cId="329726830" sldId="269"/>
            <ac:spMk id="10" creationId="{54A9C5F1-B76A-4908-9A82-8F1CD0FB5008}"/>
          </ac:spMkLst>
        </pc:spChg>
        <pc:spChg chg="mod">
          <ac:chgData name="Cameron Maxwell" userId="71cc5448-efc8-4422-8a2b-f5977d5f0e7d" providerId="ADAL" clId="{2F6BEB21-82FC-4AD2-8A93-E7AA496325B9}" dt="2020-11-27T11:02:34.413" v="2" actId="1076"/>
          <ac:spMkLst>
            <pc:docMk/>
            <pc:sldMk cId="329726830" sldId="269"/>
            <ac:spMk id="31" creationId="{EE54B767-7470-421C-A2A8-D5084E7D53E5}"/>
          </ac:spMkLst>
        </pc:spChg>
        <pc:picChg chg="mod">
          <ac:chgData name="Cameron Maxwell" userId="71cc5448-efc8-4422-8a2b-f5977d5f0e7d" providerId="ADAL" clId="{2F6BEB21-82FC-4AD2-8A93-E7AA496325B9}" dt="2020-11-27T11:02:37.365" v="3" actId="1076"/>
          <ac:picMkLst>
            <pc:docMk/>
            <pc:sldMk cId="329726830" sldId="269"/>
            <ac:picMk id="30" creationId="{2E02BEA4-CE8F-4116-B87E-F9728EF0B4DE}"/>
          </ac:picMkLst>
        </pc:picChg>
      </pc:sldChg>
      <pc:sldChg chg="addSp delSp modSp mod delDesignElem">
        <pc:chgData name="Cameron Maxwell" userId="71cc5448-efc8-4422-8a2b-f5977d5f0e7d" providerId="ADAL" clId="{2F6BEB21-82FC-4AD2-8A93-E7AA496325B9}" dt="2020-11-27T11:33:43.002" v="80"/>
        <pc:sldMkLst>
          <pc:docMk/>
          <pc:sldMk cId="2286232819" sldId="270"/>
        </pc:sldMkLst>
        <pc:spChg chg="add del">
          <ac:chgData name="Cameron Maxwell" userId="71cc5448-efc8-4422-8a2b-f5977d5f0e7d" providerId="ADAL" clId="{2F6BEB21-82FC-4AD2-8A93-E7AA496325B9}" dt="2020-11-27T11:33:43.002" v="80"/>
          <ac:spMkLst>
            <pc:docMk/>
            <pc:sldMk cId="2286232819" sldId="270"/>
            <ac:spMk id="8" creationId="{ECF157C5-282F-4C93-80F7-CCD7F4A435BD}"/>
          </ac:spMkLst>
        </pc:spChg>
        <pc:spChg chg="add del">
          <ac:chgData name="Cameron Maxwell" userId="71cc5448-efc8-4422-8a2b-f5977d5f0e7d" providerId="ADAL" clId="{2F6BEB21-82FC-4AD2-8A93-E7AA496325B9}" dt="2020-11-27T11:33:43.002" v="80"/>
          <ac:spMkLst>
            <pc:docMk/>
            <pc:sldMk cId="2286232819" sldId="270"/>
            <ac:spMk id="10" creationId="{54A9C5F1-B76A-4908-9A82-8F1CD0FB5008}"/>
          </ac:spMkLst>
        </pc:spChg>
        <pc:picChg chg="mod">
          <ac:chgData name="Cameron Maxwell" userId="71cc5448-efc8-4422-8a2b-f5977d5f0e7d" providerId="ADAL" clId="{2F6BEB21-82FC-4AD2-8A93-E7AA496325B9}" dt="2020-11-27T11:02:42.281" v="4" actId="1076"/>
          <ac:picMkLst>
            <pc:docMk/>
            <pc:sldMk cId="2286232819" sldId="270"/>
            <ac:picMk id="29" creationId="{EA5CC9C9-C5D3-410E-A7F3-7B657547FEEE}"/>
          </ac:picMkLst>
        </pc:picChg>
      </pc:sldChg>
      <pc:sldChg chg="addSp delSp delDesignElem">
        <pc:chgData name="Cameron Maxwell" userId="71cc5448-efc8-4422-8a2b-f5977d5f0e7d" providerId="ADAL" clId="{2F6BEB21-82FC-4AD2-8A93-E7AA496325B9}" dt="2020-11-27T11:33:43.002" v="80"/>
        <pc:sldMkLst>
          <pc:docMk/>
          <pc:sldMk cId="2169207376" sldId="271"/>
        </pc:sldMkLst>
        <pc:spChg chg="add del">
          <ac:chgData name="Cameron Maxwell" userId="71cc5448-efc8-4422-8a2b-f5977d5f0e7d" providerId="ADAL" clId="{2F6BEB21-82FC-4AD2-8A93-E7AA496325B9}" dt="2020-11-27T11:33:43.002" v="80"/>
          <ac:spMkLst>
            <pc:docMk/>
            <pc:sldMk cId="2169207376" sldId="271"/>
            <ac:spMk id="8" creationId="{ECF157C5-282F-4C93-80F7-CCD7F4A435BD}"/>
          </ac:spMkLst>
        </pc:spChg>
        <pc:spChg chg="add del">
          <ac:chgData name="Cameron Maxwell" userId="71cc5448-efc8-4422-8a2b-f5977d5f0e7d" providerId="ADAL" clId="{2F6BEB21-82FC-4AD2-8A93-E7AA496325B9}" dt="2020-11-27T11:33:43.002" v="80"/>
          <ac:spMkLst>
            <pc:docMk/>
            <pc:sldMk cId="2169207376" sldId="271"/>
            <ac:spMk id="10" creationId="{54A9C5F1-B76A-4908-9A82-8F1CD0FB5008}"/>
          </ac:spMkLst>
        </pc:spChg>
      </pc:sldChg>
      <pc:sldChg chg="addSp delSp modSp new del mod">
        <pc:chgData name="Cameron Maxwell" userId="71cc5448-efc8-4422-8a2b-f5977d5f0e7d" providerId="ADAL" clId="{2F6BEB21-82FC-4AD2-8A93-E7AA496325B9}" dt="2020-11-27T11:57:28.158" v="104" actId="47"/>
        <pc:sldMkLst>
          <pc:docMk/>
          <pc:sldMk cId="3057997967" sldId="272"/>
        </pc:sldMkLst>
        <pc:spChg chg="del">
          <ac:chgData name="Cameron Maxwell" userId="71cc5448-efc8-4422-8a2b-f5977d5f0e7d" providerId="ADAL" clId="{2F6BEB21-82FC-4AD2-8A93-E7AA496325B9}" dt="2020-11-27T11:56:18.557" v="90"/>
          <ac:spMkLst>
            <pc:docMk/>
            <pc:sldMk cId="3057997967" sldId="272"/>
            <ac:spMk id="3" creationId="{AF82EE3F-8355-44FF-B9DC-A528732D8731}"/>
          </ac:spMkLst>
        </pc:spChg>
        <pc:spChg chg="add mod">
          <ac:chgData name="Cameron Maxwell" userId="71cc5448-efc8-4422-8a2b-f5977d5f0e7d" providerId="ADAL" clId="{2F6BEB21-82FC-4AD2-8A93-E7AA496325B9}" dt="2020-11-27T11:57:24.018" v="103" actId="478"/>
          <ac:spMkLst>
            <pc:docMk/>
            <pc:sldMk cId="3057997967" sldId="272"/>
            <ac:spMk id="7" creationId="{FA4D1C9B-585F-444F-8C85-EF8E9E99AFB7}"/>
          </ac:spMkLst>
        </pc:spChg>
        <pc:picChg chg="add del mod modCrop">
          <ac:chgData name="Cameron Maxwell" userId="71cc5448-efc8-4422-8a2b-f5977d5f0e7d" providerId="ADAL" clId="{2F6BEB21-82FC-4AD2-8A93-E7AA496325B9}" dt="2020-11-27T11:57:24.018" v="103" actId="478"/>
          <ac:picMkLst>
            <pc:docMk/>
            <pc:sldMk cId="3057997967" sldId="272"/>
            <ac:picMk id="5" creationId="{6A328AC1-9969-4AC0-8970-76AE144AEE64}"/>
          </ac:picMkLst>
        </pc:picChg>
      </pc:sldChg>
      <pc:sldChg chg="addSp delSp modSp new mod setBg">
        <pc:chgData name="Cameron Maxwell" userId="71cc5448-efc8-4422-8a2b-f5977d5f0e7d" providerId="ADAL" clId="{2F6BEB21-82FC-4AD2-8A93-E7AA496325B9}" dt="2020-11-27T12:09:47.747" v="218" actId="1582"/>
        <pc:sldMkLst>
          <pc:docMk/>
          <pc:sldMk cId="3144767266" sldId="272"/>
        </pc:sldMkLst>
        <pc:spChg chg="mod">
          <ac:chgData name="Cameron Maxwell" userId="71cc5448-efc8-4422-8a2b-f5977d5f0e7d" providerId="ADAL" clId="{2F6BEB21-82FC-4AD2-8A93-E7AA496325B9}" dt="2020-11-27T12:01:23.014" v="114" actId="20577"/>
          <ac:spMkLst>
            <pc:docMk/>
            <pc:sldMk cId="3144767266" sldId="272"/>
            <ac:spMk id="2" creationId="{2B326839-80DF-49C6-8FAE-AF8C85E2DAF0}"/>
          </ac:spMkLst>
        </pc:spChg>
        <pc:spChg chg="del mod">
          <ac:chgData name="Cameron Maxwell" userId="71cc5448-efc8-4422-8a2b-f5977d5f0e7d" providerId="ADAL" clId="{2F6BEB21-82FC-4AD2-8A93-E7AA496325B9}" dt="2020-11-27T12:01:27.914" v="115" actId="478"/>
          <ac:spMkLst>
            <pc:docMk/>
            <pc:sldMk cId="3144767266" sldId="272"/>
            <ac:spMk id="3" creationId="{6D0604CE-8A1B-417B-8D20-C94038081D10}"/>
          </ac:spMkLst>
        </pc:spChg>
        <pc:spChg chg="add mod">
          <ac:chgData name="Cameron Maxwell" userId="71cc5448-efc8-4422-8a2b-f5977d5f0e7d" providerId="ADAL" clId="{2F6BEB21-82FC-4AD2-8A93-E7AA496325B9}" dt="2020-11-27T12:07:49.063" v="207" actId="1076"/>
          <ac:spMkLst>
            <pc:docMk/>
            <pc:sldMk cId="3144767266" sldId="272"/>
            <ac:spMk id="6" creationId="{837FCFCA-BB65-40AC-8B59-705300A787F0}"/>
          </ac:spMkLst>
        </pc:spChg>
        <pc:spChg chg="add">
          <ac:chgData name="Cameron Maxwell" userId="71cc5448-efc8-4422-8a2b-f5977d5f0e7d" providerId="ADAL" clId="{2F6BEB21-82FC-4AD2-8A93-E7AA496325B9}" dt="2020-11-27T12:01:19.543" v="106" actId="26606"/>
          <ac:spMkLst>
            <pc:docMk/>
            <pc:sldMk cId="3144767266" sldId="272"/>
            <ac:spMk id="8" creationId="{ECF157C5-282F-4C93-80F7-CCD7F4A435BD}"/>
          </ac:spMkLst>
        </pc:spChg>
        <pc:spChg chg="add">
          <ac:chgData name="Cameron Maxwell" userId="71cc5448-efc8-4422-8a2b-f5977d5f0e7d" providerId="ADAL" clId="{2F6BEB21-82FC-4AD2-8A93-E7AA496325B9}" dt="2020-11-27T12:01:19.543" v="106" actId="26606"/>
          <ac:spMkLst>
            <pc:docMk/>
            <pc:sldMk cId="3144767266" sldId="272"/>
            <ac:spMk id="10" creationId="{54A9C5F1-B76A-4908-9A82-8F1CD0FB5008}"/>
          </ac:spMkLst>
        </pc:spChg>
        <pc:spChg chg="mod">
          <ac:chgData name="Cameron Maxwell" userId="71cc5448-efc8-4422-8a2b-f5977d5f0e7d" providerId="ADAL" clId="{2F6BEB21-82FC-4AD2-8A93-E7AA496325B9}" dt="2020-11-27T12:06:15.739" v="189" actId="1076"/>
          <ac:spMkLst>
            <pc:docMk/>
            <pc:sldMk cId="3144767266" sldId="272"/>
            <ac:spMk id="12" creationId="{F60C0780-7EAF-4D61-93F6-32D91271160E}"/>
          </ac:spMkLst>
        </pc:spChg>
        <pc:picChg chg="mod">
          <ac:chgData name="Cameron Maxwell" userId="71cc5448-efc8-4422-8a2b-f5977d5f0e7d" providerId="ADAL" clId="{2F6BEB21-82FC-4AD2-8A93-E7AA496325B9}" dt="2020-11-27T12:09:43.447" v="217" actId="1582"/>
          <ac:picMkLst>
            <pc:docMk/>
            <pc:sldMk cId="3144767266" sldId="272"/>
            <ac:picMk id="3" creationId="{DA61E134-ED90-D74E-83C4-A773544BE7FC}"/>
          </ac:picMkLst>
        </pc:picChg>
        <pc:picChg chg="mod">
          <ac:chgData name="Cameron Maxwell" userId="71cc5448-efc8-4422-8a2b-f5977d5f0e7d" providerId="ADAL" clId="{2F6BEB21-82FC-4AD2-8A93-E7AA496325B9}" dt="2020-11-27T12:09:38.087" v="216" actId="1582"/>
          <ac:picMkLst>
            <pc:docMk/>
            <pc:sldMk cId="3144767266" sldId="272"/>
            <ac:picMk id="4" creationId="{A9911958-6141-4181-8778-5222F25B8ED5}"/>
          </ac:picMkLst>
        </pc:picChg>
        <pc:picChg chg="add mod modCrop">
          <ac:chgData name="Cameron Maxwell" userId="71cc5448-efc8-4422-8a2b-f5977d5f0e7d" providerId="ADAL" clId="{2F6BEB21-82FC-4AD2-8A93-E7AA496325B9}" dt="2020-11-27T12:08:51.021" v="208" actId="1582"/>
          <ac:picMkLst>
            <pc:docMk/>
            <pc:sldMk cId="3144767266" sldId="272"/>
            <ac:picMk id="5" creationId="{DEDEA581-F954-4953-A401-EF607A1A662F}"/>
          </ac:picMkLst>
        </pc:picChg>
        <pc:picChg chg="mod">
          <ac:chgData name="Cameron Maxwell" userId="71cc5448-efc8-4422-8a2b-f5977d5f0e7d" providerId="ADAL" clId="{2F6BEB21-82FC-4AD2-8A93-E7AA496325B9}" dt="2020-11-27T12:09:33.272" v="215" actId="1582"/>
          <ac:picMkLst>
            <pc:docMk/>
            <pc:sldMk cId="3144767266" sldId="272"/>
            <ac:picMk id="7" creationId="{A20679C2-60A1-49A8-B007-060743F0CBC2}"/>
          </ac:picMkLst>
        </pc:picChg>
        <pc:picChg chg="mod">
          <ac:chgData name="Cameron Maxwell" userId="71cc5448-efc8-4422-8a2b-f5977d5f0e7d" providerId="ADAL" clId="{2F6BEB21-82FC-4AD2-8A93-E7AA496325B9}" dt="2020-11-27T12:09:29.217" v="214" actId="1582"/>
          <ac:picMkLst>
            <pc:docMk/>
            <pc:sldMk cId="3144767266" sldId="272"/>
            <ac:picMk id="13" creationId="{DD8B42FC-21E3-4EFA-9396-EABA815FBDFA}"/>
          </ac:picMkLst>
        </pc:picChg>
        <pc:picChg chg="mod">
          <ac:chgData name="Cameron Maxwell" userId="71cc5448-efc8-4422-8a2b-f5977d5f0e7d" providerId="ADAL" clId="{2F6BEB21-82FC-4AD2-8A93-E7AA496325B9}" dt="2020-11-27T12:09:47.747" v="218" actId="1582"/>
          <ac:picMkLst>
            <pc:docMk/>
            <pc:sldMk cId="3144767266" sldId="272"/>
            <ac:picMk id="2052" creationId="{5AE14597-4869-48FA-BE45-A806D75CFCC1}"/>
          </ac:picMkLst>
        </pc:picChg>
      </pc:sldChg>
      <pc:sldChg chg="addSp delSp modSp new mod setBg">
        <pc:chgData name="Cameron Maxwell" userId="71cc5448-efc8-4422-8a2b-f5977d5f0e7d" providerId="ADAL" clId="{2F6BEB21-82FC-4AD2-8A93-E7AA496325B9}" dt="2020-11-27T12:43:22.137" v="353" actId="2711"/>
        <pc:sldMkLst>
          <pc:docMk/>
          <pc:sldMk cId="1009824766" sldId="273"/>
        </pc:sldMkLst>
        <pc:spChg chg="del mod">
          <ac:chgData name="Cameron Maxwell" userId="71cc5448-efc8-4422-8a2b-f5977d5f0e7d" providerId="ADAL" clId="{2F6BEB21-82FC-4AD2-8A93-E7AA496325B9}" dt="2020-11-27T12:41:42.012" v="318" actId="478"/>
          <ac:spMkLst>
            <pc:docMk/>
            <pc:sldMk cId="1009824766" sldId="273"/>
            <ac:spMk id="2" creationId="{7508F552-3520-4C23-BFA1-06DC0D38BE29}"/>
          </ac:spMkLst>
        </pc:spChg>
        <pc:spChg chg="del">
          <ac:chgData name="Cameron Maxwell" userId="71cc5448-efc8-4422-8a2b-f5977d5f0e7d" providerId="ADAL" clId="{2F6BEB21-82FC-4AD2-8A93-E7AA496325B9}" dt="2020-11-27T12:41:43.249" v="319" actId="478"/>
          <ac:spMkLst>
            <pc:docMk/>
            <pc:sldMk cId="1009824766" sldId="273"/>
            <ac:spMk id="3" creationId="{F66B7DC2-E7DB-46B6-BDB1-8E31676CC167}"/>
          </ac:spMkLst>
        </pc:spChg>
        <pc:spChg chg="add mod">
          <ac:chgData name="Cameron Maxwell" userId="71cc5448-efc8-4422-8a2b-f5977d5f0e7d" providerId="ADAL" clId="{2F6BEB21-82FC-4AD2-8A93-E7AA496325B9}" dt="2020-11-27T12:43:22.137" v="353" actId="2711"/>
          <ac:spMkLst>
            <pc:docMk/>
            <pc:sldMk cId="1009824766" sldId="273"/>
            <ac:spMk id="5" creationId="{4058C3EA-9616-4439-9687-CAB825BD5673}"/>
          </ac:spMkLst>
        </pc:spChg>
        <pc:spChg chg="add">
          <ac:chgData name="Cameron Maxwell" userId="71cc5448-efc8-4422-8a2b-f5977d5f0e7d" providerId="ADAL" clId="{2F6BEB21-82FC-4AD2-8A93-E7AA496325B9}" dt="2020-11-27T12:41:47.205" v="321" actId="26606"/>
          <ac:spMkLst>
            <pc:docMk/>
            <pc:sldMk cId="1009824766" sldId="273"/>
            <ac:spMk id="9" creationId="{42A4FC2C-047E-45A5-965D-8E1E3BF09BC6}"/>
          </ac:spMkLst>
        </pc:spChg>
        <pc:picChg chg="add mod">
          <ac:chgData name="Cameron Maxwell" userId="71cc5448-efc8-4422-8a2b-f5977d5f0e7d" providerId="ADAL" clId="{2F6BEB21-82FC-4AD2-8A93-E7AA496325B9}" dt="2020-11-27T12:42:55.217" v="352" actId="1076"/>
          <ac:picMkLst>
            <pc:docMk/>
            <pc:sldMk cId="1009824766" sldId="273"/>
            <ac:picMk id="4" creationId="{50F6BC0D-3571-4E42-8F90-19496E953EC3}"/>
          </ac:picMkLst>
        </pc:picChg>
      </pc:sldChg>
    </pc:docChg>
  </pc:docChgLst>
  <pc:docChgLst>
    <pc:chgData name="Maxwell, Cameron" userId="71cc5448-efc8-4422-8a2b-f5977d5f0e7d" providerId="ADAL" clId="{D710186D-7DD0-4E8E-83AC-D3BCCDB208BD}"/>
    <pc:docChg chg="custSel modSld">
      <pc:chgData name="Maxwell, Cameron" userId="71cc5448-efc8-4422-8a2b-f5977d5f0e7d" providerId="ADAL" clId="{D710186D-7DD0-4E8E-83AC-D3BCCDB208BD}" dt="2021-09-10T15:58:10.749" v="140" actId="478"/>
      <pc:docMkLst>
        <pc:docMk/>
      </pc:docMkLst>
      <pc:sldChg chg="delSp modSp mod">
        <pc:chgData name="Maxwell, Cameron" userId="71cc5448-efc8-4422-8a2b-f5977d5f0e7d" providerId="ADAL" clId="{D710186D-7DD0-4E8E-83AC-D3BCCDB208BD}" dt="2021-09-10T15:58:10.749" v="140" actId="478"/>
        <pc:sldMkLst>
          <pc:docMk/>
          <pc:sldMk cId="453477541" sldId="285"/>
        </pc:sldMkLst>
        <pc:spChg chg="del">
          <ac:chgData name="Maxwell, Cameron" userId="71cc5448-efc8-4422-8a2b-f5977d5f0e7d" providerId="ADAL" clId="{D710186D-7DD0-4E8E-83AC-D3BCCDB208BD}" dt="2021-09-10T15:58:10.749" v="140" actId="478"/>
          <ac:spMkLst>
            <pc:docMk/>
            <pc:sldMk cId="453477541" sldId="285"/>
            <ac:spMk id="3" creationId="{8278D316-63B8-44E6-A349-26DA79062475}"/>
          </ac:spMkLst>
        </pc:spChg>
        <pc:spChg chg="mod">
          <ac:chgData name="Maxwell, Cameron" userId="71cc5448-efc8-4422-8a2b-f5977d5f0e7d" providerId="ADAL" clId="{D710186D-7DD0-4E8E-83AC-D3BCCDB208BD}" dt="2021-09-10T15:58:02.443" v="139" actId="6549"/>
          <ac:spMkLst>
            <pc:docMk/>
            <pc:sldMk cId="453477541" sldId="285"/>
            <ac:spMk id="24" creationId="{CAAD4E84-9648-46A5-8B5A-B151449E6358}"/>
          </ac:spMkLst>
        </pc:spChg>
        <pc:spChg chg="mod">
          <ac:chgData name="Maxwell, Cameron" userId="71cc5448-efc8-4422-8a2b-f5977d5f0e7d" providerId="ADAL" clId="{D710186D-7DD0-4E8E-83AC-D3BCCDB208BD}" dt="2021-09-10T15:33:11.165" v="3" actId="5793"/>
          <ac:spMkLst>
            <pc:docMk/>
            <pc:sldMk cId="453477541" sldId="285"/>
            <ac:spMk id="26" creationId="{ACA851A7-BBF8-4867-9489-EDA7AB808A54}"/>
          </ac:spMkLst>
        </pc:spChg>
      </pc:sldChg>
    </pc:docChg>
  </pc:docChgLst>
  <pc:docChgLst>
    <pc:chgData name="Leahy, Andrew" userId="a6646a59-26cf-44ae-a90d-d404250e850f" providerId="ADAL" clId="{0DB34B15-69B4-44C1-BD75-B4F8D0D65445}"/>
    <pc:docChg chg="undo custSel addSld modSld">
      <pc:chgData name="Leahy, Andrew" userId="a6646a59-26cf-44ae-a90d-d404250e850f" providerId="ADAL" clId="{0DB34B15-69B4-44C1-BD75-B4F8D0D65445}" dt="2021-06-01T13:19:38.686" v="325" actId="947"/>
      <pc:docMkLst>
        <pc:docMk/>
      </pc:docMkLst>
      <pc:sldChg chg="modSp mod">
        <pc:chgData name="Leahy, Andrew" userId="a6646a59-26cf-44ae-a90d-d404250e850f" providerId="ADAL" clId="{0DB34B15-69B4-44C1-BD75-B4F8D0D65445}" dt="2021-06-01T12:54:34.197" v="302" actId="20577"/>
        <pc:sldMkLst>
          <pc:docMk/>
          <pc:sldMk cId="1113118810" sldId="282"/>
        </pc:sldMkLst>
        <pc:spChg chg="mod">
          <ac:chgData name="Leahy, Andrew" userId="a6646a59-26cf-44ae-a90d-d404250e850f" providerId="ADAL" clId="{0DB34B15-69B4-44C1-BD75-B4F8D0D65445}" dt="2021-06-01T12:30:47.810" v="281" actId="313"/>
          <ac:spMkLst>
            <pc:docMk/>
            <pc:sldMk cId="1113118810" sldId="282"/>
            <ac:spMk id="3" creationId="{8278D316-63B8-44E6-A349-26DA79062475}"/>
          </ac:spMkLst>
        </pc:spChg>
        <pc:spChg chg="mod">
          <ac:chgData name="Leahy, Andrew" userId="a6646a59-26cf-44ae-a90d-d404250e850f" providerId="ADAL" clId="{0DB34B15-69B4-44C1-BD75-B4F8D0D65445}" dt="2021-06-01T12:54:34.197" v="302" actId="20577"/>
          <ac:spMkLst>
            <pc:docMk/>
            <pc:sldMk cId="1113118810" sldId="282"/>
            <ac:spMk id="26" creationId="{ACA851A7-BBF8-4867-9489-EDA7AB808A54}"/>
          </ac:spMkLst>
        </pc:spChg>
      </pc:sldChg>
      <pc:sldChg chg="modSp add mod setBg">
        <pc:chgData name="Leahy, Andrew" userId="a6646a59-26cf-44ae-a90d-d404250e850f" providerId="ADAL" clId="{0DB34B15-69B4-44C1-BD75-B4F8D0D65445}" dt="2021-06-01T13:11:26.144" v="317" actId="1076"/>
        <pc:sldMkLst>
          <pc:docMk/>
          <pc:sldMk cId="1364654084" sldId="284"/>
        </pc:sldMkLst>
        <pc:spChg chg="mod">
          <ac:chgData name="Leahy, Andrew" userId="a6646a59-26cf-44ae-a90d-d404250e850f" providerId="ADAL" clId="{0DB34B15-69B4-44C1-BD75-B4F8D0D65445}" dt="2021-06-01T13:11:26.144" v="317" actId="1076"/>
          <ac:spMkLst>
            <pc:docMk/>
            <pc:sldMk cId="1364654084" sldId="284"/>
            <ac:spMk id="25" creationId="{EAD8E22B-8DCD-4128-AD4B-1F639A384D6E}"/>
          </ac:spMkLst>
        </pc:spChg>
        <pc:spChg chg="mod">
          <ac:chgData name="Leahy, Andrew" userId="a6646a59-26cf-44ae-a90d-d404250e850f" providerId="ADAL" clId="{0DB34B15-69B4-44C1-BD75-B4F8D0D65445}" dt="2021-06-01T13:11:15.891" v="316" actId="108"/>
          <ac:spMkLst>
            <pc:docMk/>
            <pc:sldMk cId="1364654084" sldId="284"/>
            <ac:spMk id="26" creationId="{ACA851A7-BBF8-4867-9489-EDA7AB808A54}"/>
          </ac:spMkLst>
        </pc:spChg>
      </pc:sldChg>
      <pc:sldChg chg="modSp add mod setBg">
        <pc:chgData name="Leahy, Andrew" userId="a6646a59-26cf-44ae-a90d-d404250e850f" providerId="ADAL" clId="{0DB34B15-69B4-44C1-BD75-B4F8D0D65445}" dt="2021-06-01T12:29:23.430" v="265"/>
        <pc:sldMkLst>
          <pc:docMk/>
          <pc:sldMk cId="1575608647" sldId="284"/>
        </pc:sldMkLst>
        <pc:spChg chg="mod">
          <ac:chgData name="Leahy, Andrew" userId="a6646a59-26cf-44ae-a90d-d404250e850f" providerId="ADAL" clId="{0DB34B15-69B4-44C1-BD75-B4F8D0D65445}" dt="2021-06-01T12:25:36.758" v="215" actId="207"/>
          <ac:spMkLst>
            <pc:docMk/>
            <pc:sldMk cId="1575608647" sldId="284"/>
            <ac:spMk id="7" creationId="{1AC6588C-D194-4BE5-8AA3-20788127B78B}"/>
          </ac:spMkLst>
        </pc:spChg>
        <pc:spChg chg="mod">
          <ac:chgData name="Leahy, Andrew" userId="a6646a59-26cf-44ae-a90d-d404250e850f" providerId="ADAL" clId="{0DB34B15-69B4-44C1-BD75-B4F8D0D65445}" dt="2021-06-01T12:25:39.886" v="216" actId="207"/>
          <ac:spMkLst>
            <pc:docMk/>
            <pc:sldMk cId="1575608647" sldId="284"/>
            <ac:spMk id="17" creationId="{83E4BF48-FA3B-4BE7-A22B-BD6A631BDC68}"/>
          </ac:spMkLst>
        </pc:spChg>
        <pc:spChg chg="mod">
          <ac:chgData name="Leahy, Andrew" userId="a6646a59-26cf-44ae-a90d-d404250e850f" providerId="ADAL" clId="{0DB34B15-69B4-44C1-BD75-B4F8D0D65445}" dt="2021-06-01T12:25:42.445" v="217" actId="207"/>
          <ac:spMkLst>
            <pc:docMk/>
            <pc:sldMk cId="1575608647" sldId="284"/>
            <ac:spMk id="18" creationId="{12F755AA-CC4B-48CF-9D67-1BF43EB73150}"/>
          </ac:spMkLst>
        </pc:spChg>
        <pc:spChg chg="mod">
          <ac:chgData name="Leahy, Andrew" userId="a6646a59-26cf-44ae-a90d-d404250e850f" providerId="ADAL" clId="{0DB34B15-69B4-44C1-BD75-B4F8D0D65445}" dt="2021-06-01T12:25:45.028" v="218" actId="207"/>
          <ac:spMkLst>
            <pc:docMk/>
            <pc:sldMk cId="1575608647" sldId="284"/>
            <ac:spMk id="19" creationId="{3A2A2873-871E-45AC-9198-D8390C3AD14F}"/>
          </ac:spMkLst>
        </pc:spChg>
        <pc:spChg chg="mod">
          <ac:chgData name="Leahy, Andrew" userId="a6646a59-26cf-44ae-a90d-d404250e850f" providerId="ADAL" clId="{0DB34B15-69B4-44C1-BD75-B4F8D0D65445}" dt="2021-06-01T12:25:28.549" v="210" actId="207"/>
          <ac:spMkLst>
            <pc:docMk/>
            <pc:sldMk cId="1575608647" sldId="284"/>
            <ac:spMk id="22" creationId="{4E161878-B43F-436E-AD6E-DC27DEB6F35C}"/>
          </ac:spMkLst>
        </pc:spChg>
        <pc:spChg chg="mod">
          <ac:chgData name="Leahy, Andrew" userId="a6646a59-26cf-44ae-a90d-d404250e850f" providerId="ADAL" clId="{0DB34B15-69B4-44C1-BD75-B4F8D0D65445}" dt="2021-06-01T12:21:15.919" v="9" actId="1076"/>
          <ac:spMkLst>
            <pc:docMk/>
            <pc:sldMk cId="1575608647" sldId="284"/>
            <ac:spMk id="24" creationId="{CAAD4E84-9648-46A5-8B5A-B151449E6358}"/>
          </ac:spMkLst>
        </pc:spChg>
        <pc:spChg chg="mod">
          <ac:chgData name="Leahy, Andrew" userId="a6646a59-26cf-44ae-a90d-d404250e850f" providerId="ADAL" clId="{0DB34B15-69B4-44C1-BD75-B4F8D0D65445}" dt="2021-06-01T12:25:22.026" v="208" actId="207"/>
          <ac:spMkLst>
            <pc:docMk/>
            <pc:sldMk cId="1575608647" sldId="284"/>
            <ac:spMk id="25" creationId="{EAD8E22B-8DCD-4128-AD4B-1F639A384D6E}"/>
          </ac:spMkLst>
        </pc:spChg>
        <pc:spChg chg="mod">
          <ac:chgData name="Leahy, Andrew" userId="a6646a59-26cf-44ae-a90d-d404250e850f" providerId="ADAL" clId="{0DB34B15-69B4-44C1-BD75-B4F8D0D65445}" dt="2021-06-01T12:25:25.191" v="209" actId="207"/>
          <ac:spMkLst>
            <pc:docMk/>
            <pc:sldMk cId="1575608647" sldId="284"/>
            <ac:spMk id="26" creationId="{ACA851A7-BBF8-4867-9489-EDA7AB808A54}"/>
          </ac:spMkLst>
        </pc:spChg>
        <pc:spChg chg="mod">
          <ac:chgData name="Leahy, Andrew" userId="a6646a59-26cf-44ae-a90d-d404250e850f" providerId="ADAL" clId="{0DB34B15-69B4-44C1-BD75-B4F8D0D65445}" dt="2021-06-01T12:25:56.759" v="219" actId="20577"/>
          <ac:spMkLst>
            <pc:docMk/>
            <pc:sldMk cId="1575608647" sldId="284"/>
            <ac:spMk id="27" creationId="{EEE0A4A7-7368-40E7-87C4-12884639FF91}"/>
          </ac:spMkLst>
        </pc:spChg>
      </pc:sldChg>
      <pc:sldChg chg="modSp add mod setBg">
        <pc:chgData name="Leahy, Andrew" userId="a6646a59-26cf-44ae-a90d-d404250e850f" providerId="ADAL" clId="{0DB34B15-69B4-44C1-BD75-B4F8D0D65445}" dt="2021-06-01T13:19:38.686" v="325" actId="947"/>
        <pc:sldMkLst>
          <pc:docMk/>
          <pc:sldMk cId="453477541" sldId="285"/>
        </pc:sldMkLst>
        <pc:spChg chg="mod">
          <ac:chgData name="Leahy, Andrew" userId="a6646a59-26cf-44ae-a90d-d404250e850f" providerId="ADAL" clId="{0DB34B15-69B4-44C1-BD75-B4F8D0D65445}" dt="2021-06-01T13:19:38.686" v="325" actId="947"/>
          <ac:spMkLst>
            <pc:docMk/>
            <pc:sldMk cId="453477541" sldId="285"/>
            <ac:spMk id="25" creationId="{EAD8E22B-8DCD-4128-AD4B-1F639A384D6E}"/>
          </ac:spMkLst>
        </pc:spChg>
        <pc:spChg chg="mod">
          <ac:chgData name="Leahy, Andrew" userId="a6646a59-26cf-44ae-a90d-d404250e850f" providerId="ADAL" clId="{0DB34B15-69B4-44C1-BD75-B4F8D0D65445}" dt="2021-06-01T13:19:27.994" v="324" actId="947"/>
          <ac:spMkLst>
            <pc:docMk/>
            <pc:sldMk cId="453477541" sldId="285"/>
            <ac:spMk id="26" creationId="{ACA851A7-BBF8-4867-9489-EDA7AB808A54}"/>
          </ac:spMkLst>
        </pc:spChg>
      </pc:sldChg>
    </pc:docChg>
  </pc:docChgLst>
  <pc:docChgLst>
    <pc:chgData name="Jardine, Callum" userId="113dee6c-2b1d-44ad-b352-019914db02fb" providerId="ADAL" clId="{BA0B092E-81A4-ED4C-BE43-F4B220D28777}"/>
    <pc:docChg chg="modSld">
      <pc:chgData name="Jardine, Callum" userId="113dee6c-2b1d-44ad-b352-019914db02fb" providerId="ADAL" clId="{BA0B092E-81A4-ED4C-BE43-F4B220D28777}" dt="2020-11-27T12:06:10.729" v="57" actId="1076"/>
      <pc:docMkLst>
        <pc:docMk/>
      </pc:docMkLst>
      <pc:sldChg chg="addSp modSp">
        <pc:chgData name="Jardine, Callum" userId="113dee6c-2b1d-44ad-b352-019914db02fb" providerId="ADAL" clId="{BA0B092E-81A4-ED4C-BE43-F4B220D28777}" dt="2020-11-27T12:06:10.729" v="57" actId="1076"/>
        <pc:sldMkLst>
          <pc:docMk/>
          <pc:sldMk cId="3144767266" sldId="272"/>
        </pc:sldMkLst>
        <pc:spChg chg="mod">
          <ac:chgData name="Jardine, Callum" userId="113dee6c-2b1d-44ad-b352-019914db02fb" providerId="ADAL" clId="{BA0B092E-81A4-ED4C-BE43-F4B220D28777}" dt="2020-11-27T12:04:41.142" v="9" actId="1076"/>
          <ac:spMkLst>
            <pc:docMk/>
            <pc:sldMk cId="3144767266" sldId="272"/>
            <ac:spMk id="6" creationId="{837FCFCA-BB65-40AC-8B59-705300A787F0}"/>
          </ac:spMkLst>
        </pc:spChg>
        <pc:spChg chg="add mod">
          <ac:chgData name="Jardine, Callum" userId="113dee6c-2b1d-44ad-b352-019914db02fb" providerId="ADAL" clId="{BA0B092E-81A4-ED4C-BE43-F4B220D28777}" dt="2020-11-27T12:06:07.299" v="55" actId="1076"/>
          <ac:spMkLst>
            <pc:docMk/>
            <pc:sldMk cId="3144767266" sldId="272"/>
            <ac:spMk id="9" creationId="{68B8F195-B776-AF49-A080-5C1B16E3A355}"/>
          </ac:spMkLst>
        </pc:spChg>
        <pc:picChg chg="add mod">
          <ac:chgData name="Jardine, Callum" userId="113dee6c-2b1d-44ad-b352-019914db02fb" providerId="ADAL" clId="{BA0B092E-81A4-ED4C-BE43-F4B220D28777}" dt="2020-11-27T12:06:10.729" v="57" actId="1076"/>
          <ac:picMkLst>
            <pc:docMk/>
            <pc:sldMk cId="3144767266" sldId="272"/>
            <ac:picMk id="3" creationId="{DA61E134-ED90-D74E-83C4-A773544BE7FC}"/>
          </ac:picMkLst>
        </pc:picChg>
      </pc:sldChg>
    </pc:docChg>
  </pc:docChgLst>
  <pc:docChgLst>
    <pc:chgData name="Leahy, Andrew" userId="a6646a59-26cf-44ae-a90d-d404250e850f" providerId="ADAL" clId="{558F633F-54AE-4DE5-9116-635215AD287B}"/>
    <pc:docChg chg="custSel addSld delSld modSld sldOrd">
      <pc:chgData name="Leahy, Andrew" userId="a6646a59-26cf-44ae-a90d-d404250e850f" providerId="ADAL" clId="{558F633F-54AE-4DE5-9116-635215AD287B}" dt="2020-11-27T13:34:38.940" v="167" actId="2696"/>
      <pc:docMkLst>
        <pc:docMk/>
      </pc:docMkLst>
      <pc:sldChg chg="addSp delSp modSp">
        <pc:chgData name="Leahy, Andrew" userId="a6646a59-26cf-44ae-a90d-d404250e850f" providerId="ADAL" clId="{558F633F-54AE-4DE5-9116-635215AD287B}" dt="2020-11-27T12:34:21.175" v="162" actId="167"/>
        <pc:sldMkLst>
          <pc:docMk/>
          <pc:sldMk cId="2792442844" sldId="259"/>
        </pc:sldMkLst>
        <pc:spChg chg="mod">
          <ac:chgData name="Leahy, Andrew" userId="a6646a59-26cf-44ae-a90d-d404250e850f" providerId="ADAL" clId="{558F633F-54AE-4DE5-9116-635215AD287B}" dt="2020-11-27T11:47:19.553" v="17" actId="14100"/>
          <ac:spMkLst>
            <pc:docMk/>
            <pc:sldMk cId="2792442844" sldId="259"/>
            <ac:spMk id="3" creationId="{1156898D-66C6-4D45-83F8-3567CD31AD55}"/>
          </ac:spMkLst>
        </pc:spChg>
        <pc:picChg chg="add mod">
          <ac:chgData name="Leahy, Andrew" userId="a6646a59-26cf-44ae-a90d-d404250e850f" providerId="ADAL" clId="{558F633F-54AE-4DE5-9116-635215AD287B}" dt="2020-11-27T12:15:32.231" v="160" actId="1076"/>
          <ac:picMkLst>
            <pc:docMk/>
            <pc:sldMk cId="2792442844" sldId="259"/>
            <ac:picMk id="5" creationId="{250280D7-8C13-4455-891E-66D6A10B27C3}"/>
          </ac:picMkLst>
        </pc:picChg>
        <pc:picChg chg="add mod">
          <ac:chgData name="Leahy, Andrew" userId="a6646a59-26cf-44ae-a90d-d404250e850f" providerId="ADAL" clId="{558F633F-54AE-4DE5-9116-635215AD287B}" dt="2020-11-27T12:15:36.367" v="161" actId="1076"/>
          <ac:picMkLst>
            <pc:docMk/>
            <pc:sldMk cId="2792442844" sldId="259"/>
            <ac:picMk id="29" creationId="{AB87AD33-D2EC-4D72-AC5C-75950F9BB98F}"/>
          </ac:picMkLst>
        </pc:picChg>
        <pc:picChg chg="add mod">
          <ac:chgData name="Leahy, Andrew" userId="a6646a59-26cf-44ae-a90d-d404250e850f" providerId="ADAL" clId="{558F633F-54AE-4DE5-9116-635215AD287B}" dt="2020-11-27T12:14:17.936" v="148" actId="1076"/>
          <ac:picMkLst>
            <pc:docMk/>
            <pc:sldMk cId="2792442844" sldId="259"/>
            <ac:picMk id="30" creationId="{47E610DC-C4CA-47C4-8462-C327D81A4868}"/>
          </ac:picMkLst>
        </pc:picChg>
        <pc:picChg chg="add mod">
          <ac:chgData name="Leahy, Andrew" userId="a6646a59-26cf-44ae-a90d-d404250e850f" providerId="ADAL" clId="{558F633F-54AE-4DE5-9116-635215AD287B}" dt="2020-11-27T12:14:22.887" v="149" actId="1076"/>
          <ac:picMkLst>
            <pc:docMk/>
            <pc:sldMk cId="2792442844" sldId="259"/>
            <ac:picMk id="31" creationId="{0D905098-8CB8-4E88-84E3-BB4C3B64144E}"/>
          </ac:picMkLst>
        </pc:picChg>
        <pc:picChg chg="add mod">
          <ac:chgData name="Leahy, Andrew" userId="a6646a59-26cf-44ae-a90d-d404250e850f" providerId="ADAL" clId="{558F633F-54AE-4DE5-9116-635215AD287B}" dt="2020-11-27T12:14:41.954" v="155" actId="1076"/>
          <ac:picMkLst>
            <pc:docMk/>
            <pc:sldMk cId="2792442844" sldId="259"/>
            <ac:picMk id="32" creationId="{CFF67A8B-619D-4B92-A877-54A17FE4F2E1}"/>
          </ac:picMkLst>
        </pc:picChg>
        <pc:picChg chg="add mod">
          <ac:chgData name="Leahy, Andrew" userId="a6646a59-26cf-44ae-a90d-d404250e850f" providerId="ADAL" clId="{558F633F-54AE-4DE5-9116-635215AD287B}" dt="2020-11-27T12:14:29.294" v="151" actId="1076"/>
          <ac:picMkLst>
            <pc:docMk/>
            <pc:sldMk cId="2792442844" sldId="259"/>
            <ac:picMk id="33" creationId="{109EEC2B-FCD8-4A5A-A01B-9809450BE5BA}"/>
          </ac:picMkLst>
        </pc:picChg>
        <pc:picChg chg="add mod">
          <ac:chgData name="Leahy, Andrew" userId="a6646a59-26cf-44ae-a90d-d404250e850f" providerId="ADAL" clId="{558F633F-54AE-4DE5-9116-635215AD287B}" dt="2020-11-27T12:14:33.168" v="153" actId="1076"/>
          <ac:picMkLst>
            <pc:docMk/>
            <pc:sldMk cId="2792442844" sldId="259"/>
            <ac:picMk id="34" creationId="{38A43528-C3C7-4F64-ADF8-FD1616F30132}"/>
          </ac:picMkLst>
        </pc:picChg>
        <pc:picChg chg="add mod">
          <ac:chgData name="Leahy, Andrew" userId="a6646a59-26cf-44ae-a90d-d404250e850f" providerId="ADAL" clId="{558F633F-54AE-4DE5-9116-635215AD287B}" dt="2020-11-27T12:14:43.784" v="156" actId="1076"/>
          <ac:picMkLst>
            <pc:docMk/>
            <pc:sldMk cId="2792442844" sldId="259"/>
            <ac:picMk id="35" creationId="{0BA3F0F4-B88A-4167-B7CD-712B8008C6EA}"/>
          </ac:picMkLst>
        </pc:picChg>
        <pc:picChg chg="add mod">
          <ac:chgData name="Leahy, Andrew" userId="a6646a59-26cf-44ae-a90d-d404250e850f" providerId="ADAL" clId="{558F633F-54AE-4DE5-9116-635215AD287B}" dt="2020-11-27T12:14:47.919" v="157" actId="1076"/>
          <ac:picMkLst>
            <pc:docMk/>
            <pc:sldMk cId="2792442844" sldId="259"/>
            <ac:picMk id="36" creationId="{F68824BC-E364-4C24-8D28-1DC7C28483AE}"/>
          </ac:picMkLst>
        </pc:picChg>
        <pc:picChg chg="add mod">
          <ac:chgData name="Leahy, Andrew" userId="a6646a59-26cf-44ae-a90d-d404250e850f" providerId="ADAL" clId="{558F633F-54AE-4DE5-9116-635215AD287B}" dt="2020-11-27T12:14:53.455" v="159" actId="1076"/>
          <ac:picMkLst>
            <pc:docMk/>
            <pc:sldMk cId="2792442844" sldId="259"/>
            <ac:picMk id="37" creationId="{A6F96949-648C-4E80-B2EC-50086E70BA68}"/>
          </ac:picMkLst>
        </pc:picChg>
        <pc:picChg chg="ord">
          <ac:chgData name="Leahy, Andrew" userId="a6646a59-26cf-44ae-a90d-d404250e850f" providerId="ADAL" clId="{558F633F-54AE-4DE5-9116-635215AD287B}" dt="2020-11-27T12:34:21.175" v="162" actId="167"/>
          <ac:picMkLst>
            <pc:docMk/>
            <pc:sldMk cId="2792442844" sldId="259"/>
            <ac:picMk id="39" creationId="{AE3175D3-6EC4-4452-B8F7-C40107BC1132}"/>
          </ac:picMkLst>
        </pc:picChg>
        <pc:picChg chg="del">
          <ac:chgData name="Leahy, Andrew" userId="a6646a59-26cf-44ae-a90d-d404250e850f" providerId="ADAL" clId="{558F633F-54AE-4DE5-9116-635215AD287B}" dt="2020-11-27T11:47:02.219" v="9" actId="478"/>
          <ac:picMkLst>
            <pc:docMk/>
            <pc:sldMk cId="2792442844" sldId="259"/>
            <ac:picMk id="1028" creationId="{3C3154D8-2546-4AF0-AFDA-57AE0DDDE346}"/>
          </ac:picMkLst>
        </pc:picChg>
      </pc:sldChg>
      <pc:sldChg chg="modSp">
        <pc:chgData name="Leahy, Andrew" userId="a6646a59-26cf-44ae-a90d-d404250e850f" providerId="ADAL" clId="{558F633F-54AE-4DE5-9116-635215AD287B}" dt="2020-11-27T11:37:03.616" v="8" actId="1076"/>
        <pc:sldMkLst>
          <pc:docMk/>
          <pc:sldMk cId="2286232819" sldId="270"/>
        </pc:sldMkLst>
        <pc:picChg chg="mod ord">
          <ac:chgData name="Leahy, Andrew" userId="a6646a59-26cf-44ae-a90d-d404250e850f" providerId="ADAL" clId="{558F633F-54AE-4DE5-9116-635215AD287B}" dt="2020-11-27T11:37:03.616" v="8" actId="1076"/>
          <ac:picMkLst>
            <pc:docMk/>
            <pc:sldMk cId="2286232819" sldId="270"/>
            <ac:picMk id="29" creationId="{EA5CC9C9-C5D3-410E-A7F3-7B657547FEEE}"/>
          </ac:picMkLst>
        </pc:picChg>
      </pc:sldChg>
      <pc:sldChg chg="addSp modSp">
        <pc:chgData name="Leahy, Andrew" userId="a6646a59-26cf-44ae-a90d-d404250e850f" providerId="ADAL" clId="{558F633F-54AE-4DE5-9116-635215AD287B}" dt="2020-11-27T12:07:50.712" v="130" actId="1076"/>
        <pc:sldMkLst>
          <pc:docMk/>
          <pc:sldMk cId="3144767266" sldId="272"/>
        </pc:sldMkLst>
        <pc:spChg chg="add mod">
          <ac:chgData name="Leahy, Andrew" userId="a6646a59-26cf-44ae-a90d-d404250e850f" providerId="ADAL" clId="{558F633F-54AE-4DE5-9116-635215AD287B}" dt="2020-11-27T12:07:50.712" v="130" actId="1076"/>
          <ac:spMkLst>
            <pc:docMk/>
            <pc:sldMk cId="3144767266" sldId="272"/>
            <ac:spMk id="11" creationId="{CCF4D32B-F6F7-4827-92F8-40FEF788BB9E}"/>
          </ac:spMkLst>
        </pc:spChg>
        <pc:picChg chg="add mod modCrop">
          <ac:chgData name="Leahy, Andrew" userId="a6646a59-26cf-44ae-a90d-d404250e850f" providerId="ADAL" clId="{558F633F-54AE-4DE5-9116-635215AD287B}" dt="2020-11-27T12:07:44.961" v="129" actId="1076"/>
          <ac:picMkLst>
            <pc:docMk/>
            <pc:sldMk cId="3144767266" sldId="272"/>
            <ac:picMk id="7" creationId="{A20679C2-60A1-49A8-B007-060743F0CBC2}"/>
          </ac:picMkLst>
        </pc:picChg>
      </pc:sldChg>
      <pc:sldChg chg="delSp del">
        <pc:chgData name="Leahy, Andrew" userId="a6646a59-26cf-44ae-a90d-d404250e850f" providerId="ADAL" clId="{558F633F-54AE-4DE5-9116-635215AD287B}" dt="2020-11-27T13:34:38.940" v="167" actId="2696"/>
        <pc:sldMkLst>
          <pc:docMk/>
          <pc:sldMk cId="1009824766" sldId="273"/>
        </pc:sldMkLst>
        <pc:spChg chg="del">
          <ac:chgData name="Leahy, Andrew" userId="a6646a59-26cf-44ae-a90d-d404250e850f" providerId="ADAL" clId="{558F633F-54AE-4DE5-9116-635215AD287B}" dt="2020-11-27T13:33:44.967" v="164" actId="478"/>
          <ac:spMkLst>
            <pc:docMk/>
            <pc:sldMk cId="1009824766" sldId="273"/>
            <ac:spMk id="5" creationId="{4058C3EA-9616-4439-9687-CAB825BD5673}"/>
          </ac:spMkLst>
        </pc:spChg>
        <pc:picChg chg="del">
          <ac:chgData name="Leahy, Andrew" userId="a6646a59-26cf-44ae-a90d-d404250e850f" providerId="ADAL" clId="{558F633F-54AE-4DE5-9116-635215AD287B}" dt="2020-11-27T13:33:41.135" v="163" actId="478"/>
          <ac:picMkLst>
            <pc:docMk/>
            <pc:sldMk cId="1009824766" sldId="273"/>
            <ac:picMk id="4" creationId="{50F6BC0D-3571-4E42-8F90-19496E953EC3}"/>
          </ac:picMkLst>
        </pc:picChg>
      </pc:sldChg>
      <pc:sldChg chg="add ord">
        <pc:chgData name="Leahy, Andrew" userId="a6646a59-26cf-44ae-a90d-d404250e850f" providerId="ADAL" clId="{558F633F-54AE-4DE5-9116-635215AD287B}" dt="2020-11-27T13:34:34.274" v="166"/>
        <pc:sldMkLst>
          <pc:docMk/>
          <pc:sldMk cId="213572825" sldId="274"/>
        </pc:sldMkLst>
      </pc:sldChg>
    </pc:docChg>
  </pc:docChgLst>
  <pc:docChgLst>
    <pc:chgData name="Maxwell, Cameron" userId="71cc5448-efc8-4422-8a2b-f5977d5f0e7d" providerId="ADAL" clId="{58B299F3-E83E-4C6C-88F9-B768F0F76C35}"/>
    <pc:docChg chg="undo custSel addSld delSld modSld">
      <pc:chgData name="Maxwell, Cameron" userId="71cc5448-efc8-4422-8a2b-f5977d5f0e7d" providerId="ADAL" clId="{58B299F3-E83E-4C6C-88F9-B768F0F76C35}" dt="2021-06-09T15:21:50.659" v="2477" actId="478"/>
      <pc:docMkLst>
        <pc:docMk/>
      </pc:docMkLst>
      <pc:sldChg chg="modSp mod modNotesTx">
        <pc:chgData name="Maxwell, Cameron" userId="71cc5448-efc8-4422-8a2b-f5977d5f0e7d" providerId="ADAL" clId="{58B299F3-E83E-4C6C-88F9-B768F0F76C35}" dt="2021-05-28T13:04:43.076" v="48" actId="1076"/>
        <pc:sldMkLst>
          <pc:docMk/>
          <pc:sldMk cId="1726408464" sldId="256"/>
        </pc:sldMkLst>
        <pc:spChg chg="mod">
          <ac:chgData name="Maxwell, Cameron" userId="71cc5448-efc8-4422-8a2b-f5977d5f0e7d" providerId="ADAL" clId="{58B299F3-E83E-4C6C-88F9-B768F0F76C35}" dt="2021-05-28T13:04:41.128" v="47" actId="14100"/>
          <ac:spMkLst>
            <pc:docMk/>
            <pc:sldMk cId="1726408464" sldId="256"/>
            <ac:spMk id="2" creationId="{3496A8F7-BA27-4302-A6B9-D760EEDDF204}"/>
          </ac:spMkLst>
        </pc:spChg>
        <pc:picChg chg="mod">
          <ac:chgData name="Maxwell, Cameron" userId="71cc5448-efc8-4422-8a2b-f5977d5f0e7d" providerId="ADAL" clId="{58B299F3-E83E-4C6C-88F9-B768F0F76C35}" dt="2021-05-28T13:04:43.076" v="48" actId="1076"/>
          <ac:picMkLst>
            <pc:docMk/>
            <pc:sldMk cId="1726408464" sldId="256"/>
            <ac:picMk id="28" creationId="{B3D3BC9C-F44D-43FD-85D2-7323241529AD}"/>
          </ac:picMkLst>
        </pc:picChg>
      </pc:sldChg>
      <pc:sldChg chg="modSp mod">
        <pc:chgData name="Maxwell, Cameron" userId="71cc5448-efc8-4422-8a2b-f5977d5f0e7d" providerId="ADAL" clId="{58B299F3-E83E-4C6C-88F9-B768F0F76C35}" dt="2021-05-28T13:02:43.086" v="46" actId="20577"/>
        <pc:sldMkLst>
          <pc:docMk/>
          <pc:sldMk cId="3896177011" sldId="268"/>
        </pc:sldMkLst>
        <pc:spChg chg="mod">
          <ac:chgData name="Maxwell, Cameron" userId="71cc5448-efc8-4422-8a2b-f5977d5f0e7d" providerId="ADAL" clId="{58B299F3-E83E-4C6C-88F9-B768F0F76C35}" dt="2021-05-28T13:02:43.086" v="46" actId="20577"/>
          <ac:spMkLst>
            <pc:docMk/>
            <pc:sldMk cId="3896177011" sldId="268"/>
            <ac:spMk id="15" creationId="{25577399-3508-4809-B3B0-442FFCE778A2}"/>
          </ac:spMkLst>
        </pc:spChg>
      </pc:sldChg>
      <pc:sldChg chg="addSp modSp new mod">
        <pc:chgData name="Maxwell, Cameron" userId="71cc5448-efc8-4422-8a2b-f5977d5f0e7d" providerId="ADAL" clId="{58B299F3-E83E-4C6C-88F9-B768F0F76C35}" dt="2021-05-28T12:38:55.098" v="6" actId="1076"/>
        <pc:sldMkLst>
          <pc:docMk/>
          <pc:sldMk cId="120287641" sldId="276"/>
        </pc:sldMkLst>
        <pc:picChg chg="add mod">
          <ac:chgData name="Maxwell, Cameron" userId="71cc5448-efc8-4422-8a2b-f5977d5f0e7d" providerId="ADAL" clId="{58B299F3-E83E-4C6C-88F9-B768F0F76C35}" dt="2021-05-28T12:38:55.098" v="6" actId="1076"/>
          <ac:picMkLst>
            <pc:docMk/>
            <pc:sldMk cId="120287641" sldId="276"/>
            <ac:picMk id="2" creationId="{9CF0C541-1B4A-4C0D-90CA-62A310B50374}"/>
          </ac:picMkLst>
        </pc:picChg>
      </pc:sldChg>
      <pc:sldChg chg="addSp modSp add mod">
        <pc:chgData name="Maxwell, Cameron" userId="71cc5448-efc8-4422-8a2b-f5977d5f0e7d" providerId="ADAL" clId="{58B299F3-E83E-4C6C-88F9-B768F0F76C35}" dt="2021-06-01T12:44:56.342" v="2176"/>
        <pc:sldMkLst>
          <pc:docMk/>
          <pc:sldMk cId="2091185757" sldId="278"/>
        </pc:sldMkLst>
        <pc:spChg chg="mod">
          <ac:chgData name="Maxwell, Cameron" userId="71cc5448-efc8-4422-8a2b-f5977d5f0e7d" providerId="ADAL" clId="{58B299F3-E83E-4C6C-88F9-B768F0F76C35}" dt="2021-06-01T12:18:56.434" v="62" actId="14100"/>
          <ac:spMkLst>
            <pc:docMk/>
            <pc:sldMk cId="2091185757" sldId="278"/>
            <ac:spMk id="7" creationId="{1AC6588C-D194-4BE5-8AA3-20788127B78B}"/>
          </ac:spMkLst>
        </pc:spChg>
        <pc:spChg chg="add mod">
          <ac:chgData name="Maxwell, Cameron" userId="71cc5448-efc8-4422-8a2b-f5977d5f0e7d" providerId="ADAL" clId="{58B299F3-E83E-4C6C-88F9-B768F0F76C35}" dt="2021-06-01T12:44:56.342" v="2176"/>
          <ac:spMkLst>
            <pc:docMk/>
            <pc:sldMk cId="2091185757" sldId="278"/>
            <ac:spMk id="16" creationId="{0E43F621-E049-4698-B22D-48A977F4ACED}"/>
          </ac:spMkLst>
        </pc:spChg>
        <pc:spChg chg="mod">
          <ac:chgData name="Maxwell, Cameron" userId="71cc5448-efc8-4422-8a2b-f5977d5f0e7d" providerId="ADAL" clId="{58B299F3-E83E-4C6C-88F9-B768F0F76C35}" dt="2021-06-01T12:44:55.137" v="2175" actId="1076"/>
          <ac:spMkLst>
            <pc:docMk/>
            <pc:sldMk cId="2091185757" sldId="278"/>
            <ac:spMk id="24" creationId="{CAAD4E84-9648-46A5-8B5A-B151449E6358}"/>
          </ac:spMkLst>
        </pc:spChg>
      </pc:sldChg>
      <pc:sldChg chg="modSp add del mod setBg">
        <pc:chgData name="Maxwell, Cameron" userId="71cc5448-efc8-4422-8a2b-f5977d5f0e7d" providerId="ADAL" clId="{58B299F3-E83E-4C6C-88F9-B768F0F76C35}" dt="2021-06-01T12:55:00.314" v="2276"/>
        <pc:sldMkLst>
          <pc:docMk/>
          <pc:sldMk cId="3706883178" sldId="281"/>
        </pc:sldMkLst>
        <pc:spChg chg="mod">
          <ac:chgData name="Maxwell, Cameron" userId="71cc5448-efc8-4422-8a2b-f5977d5f0e7d" providerId="ADAL" clId="{58B299F3-E83E-4C6C-88F9-B768F0F76C35}" dt="2021-06-01T12:55:00.314" v="2276"/>
          <ac:spMkLst>
            <pc:docMk/>
            <pc:sldMk cId="3706883178" sldId="281"/>
            <ac:spMk id="25" creationId="{EAD8E22B-8DCD-4128-AD4B-1F639A384D6E}"/>
          </ac:spMkLst>
        </pc:spChg>
      </pc:sldChg>
      <pc:sldChg chg="addSp delSp modSp add del mod setBg">
        <pc:chgData name="Maxwell, Cameron" userId="71cc5448-efc8-4422-8a2b-f5977d5f0e7d" providerId="ADAL" clId="{58B299F3-E83E-4C6C-88F9-B768F0F76C35}" dt="2021-06-01T13:15:01.490" v="2460"/>
        <pc:sldMkLst>
          <pc:docMk/>
          <pc:sldMk cId="1113118810" sldId="282"/>
        </pc:sldMkLst>
        <pc:spChg chg="add mod">
          <ac:chgData name="Maxwell, Cameron" userId="71cc5448-efc8-4422-8a2b-f5977d5f0e7d" providerId="ADAL" clId="{58B299F3-E83E-4C6C-88F9-B768F0F76C35}" dt="2021-06-01T12:46:27.746" v="2183" actId="1076"/>
          <ac:spMkLst>
            <pc:docMk/>
            <pc:sldMk cId="1113118810" sldId="282"/>
            <ac:spMk id="3" creationId="{8278D316-63B8-44E6-A349-26DA79062475}"/>
          </ac:spMkLst>
        </pc:spChg>
        <pc:spChg chg="mod">
          <ac:chgData name="Maxwell, Cameron" userId="71cc5448-efc8-4422-8a2b-f5977d5f0e7d" providerId="ADAL" clId="{58B299F3-E83E-4C6C-88F9-B768F0F76C35}" dt="2021-06-01T13:10:24.606" v="2436" actId="14100"/>
          <ac:spMkLst>
            <pc:docMk/>
            <pc:sldMk cId="1113118810" sldId="282"/>
            <ac:spMk id="7" creationId="{1AC6588C-D194-4BE5-8AA3-20788127B78B}"/>
          </ac:spMkLst>
        </pc:spChg>
        <pc:spChg chg="mod">
          <ac:chgData name="Maxwell, Cameron" userId="71cc5448-efc8-4422-8a2b-f5977d5f0e7d" providerId="ADAL" clId="{58B299F3-E83E-4C6C-88F9-B768F0F76C35}" dt="2021-06-01T13:08:54.373" v="2418" actId="165"/>
          <ac:spMkLst>
            <pc:docMk/>
            <pc:sldMk cId="1113118810" sldId="282"/>
            <ac:spMk id="17" creationId="{83E4BF48-FA3B-4BE7-A22B-BD6A631BDC68}"/>
          </ac:spMkLst>
        </pc:spChg>
        <pc:spChg chg="mod">
          <ac:chgData name="Maxwell, Cameron" userId="71cc5448-efc8-4422-8a2b-f5977d5f0e7d" providerId="ADAL" clId="{58B299F3-E83E-4C6C-88F9-B768F0F76C35}" dt="2021-06-01T13:08:54.373" v="2418" actId="165"/>
          <ac:spMkLst>
            <pc:docMk/>
            <pc:sldMk cId="1113118810" sldId="282"/>
            <ac:spMk id="18" creationId="{12F755AA-CC4B-48CF-9D67-1BF43EB73150}"/>
          </ac:spMkLst>
        </pc:spChg>
        <pc:spChg chg="mod">
          <ac:chgData name="Maxwell, Cameron" userId="71cc5448-efc8-4422-8a2b-f5977d5f0e7d" providerId="ADAL" clId="{58B299F3-E83E-4C6C-88F9-B768F0F76C35}" dt="2021-06-01T13:08:54.373" v="2418" actId="165"/>
          <ac:spMkLst>
            <pc:docMk/>
            <pc:sldMk cId="1113118810" sldId="282"/>
            <ac:spMk id="19" creationId="{3A2A2873-871E-45AC-9198-D8390C3AD14F}"/>
          </ac:spMkLst>
        </pc:spChg>
        <pc:spChg chg="mod">
          <ac:chgData name="Maxwell, Cameron" userId="71cc5448-efc8-4422-8a2b-f5977d5f0e7d" providerId="ADAL" clId="{58B299F3-E83E-4C6C-88F9-B768F0F76C35}" dt="2021-06-01T12:46:34.723" v="2184" actId="1076"/>
          <ac:spMkLst>
            <pc:docMk/>
            <pc:sldMk cId="1113118810" sldId="282"/>
            <ac:spMk id="24" creationId="{CAAD4E84-9648-46A5-8B5A-B151449E6358}"/>
          </ac:spMkLst>
        </pc:spChg>
        <pc:spChg chg="mod">
          <ac:chgData name="Maxwell, Cameron" userId="71cc5448-efc8-4422-8a2b-f5977d5f0e7d" providerId="ADAL" clId="{58B299F3-E83E-4C6C-88F9-B768F0F76C35}" dt="2021-06-01T13:09:46.044" v="2424" actId="2711"/>
          <ac:spMkLst>
            <pc:docMk/>
            <pc:sldMk cId="1113118810" sldId="282"/>
            <ac:spMk id="25" creationId="{EAD8E22B-8DCD-4128-AD4B-1F639A384D6E}"/>
          </ac:spMkLst>
        </pc:spChg>
        <pc:spChg chg="mod">
          <ac:chgData name="Maxwell, Cameron" userId="71cc5448-efc8-4422-8a2b-f5977d5f0e7d" providerId="ADAL" clId="{58B299F3-E83E-4C6C-88F9-B768F0F76C35}" dt="2021-06-01T13:10:03.389" v="2435" actId="20577"/>
          <ac:spMkLst>
            <pc:docMk/>
            <pc:sldMk cId="1113118810" sldId="282"/>
            <ac:spMk id="26" creationId="{ACA851A7-BBF8-4867-9489-EDA7AB808A54}"/>
          </ac:spMkLst>
        </pc:spChg>
        <pc:grpChg chg="mod topLvl">
          <ac:chgData name="Maxwell, Cameron" userId="71cc5448-efc8-4422-8a2b-f5977d5f0e7d" providerId="ADAL" clId="{58B299F3-E83E-4C6C-88F9-B768F0F76C35}" dt="2021-06-01T13:09:05.282" v="2420" actId="164"/>
          <ac:grpSpMkLst>
            <pc:docMk/>
            <pc:sldMk cId="1113118810" sldId="282"/>
            <ac:grpSpMk id="2" creationId="{F2554202-FD2B-4281-A935-859167FD276A}"/>
          </ac:grpSpMkLst>
        </pc:grpChg>
        <pc:grpChg chg="add mod topLvl">
          <ac:chgData name="Maxwell, Cameron" userId="71cc5448-efc8-4422-8a2b-f5977d5f0e7d" providerId="ADAL" clId="{58B299F3-E83E-4C6C-88F9-B768F0F76C35}" dt="2021-06-01T13:09:05.282" v="2420" actId="164"/>
          <ac:grpSpMkLst>
            <pc:docMk/>
            <pc:sldMk cId="1113118810" sldId="282"/>
            <ac:grpSpMk id="4" creationId="{7029E122-F42D-4C7B-A6DE-5CCC5764824C}"/>
          </ac:grpSpMkLst>
        </pc:grpChg>
        <pc:grpChg chg="add del mod">
          <ac:chgData name="Maxwell, Cameron" userId="71cc5448-efc8-4422-8a2b-f5977d5f0e7d" providerId="ADAL" clId="{58B299F3-E83E-4C6C-88F9-B768F0F76C35}" dt="2021-06-01T13:08:54.373" v="2418" actId="165"/>
          <ac:grpSpMkLst>
            <pc:docMk/>
            <pc:sldMk cId="1113118810" sldId="282"/>
            <ac:grpSpMk id="5" creationId="{60C21B3E-2880-4C24-B5FD-E3613E9411CE}"/>
          </ac:grpSpMkLst>
        </pc:grpChg>
        <pc:grpChg chg="add mod">
          <ac:chgData name="Maxwell, Cameron" userId="71cc5448-efc8-4422-8a2b-f5977d5f0e7d" providerId="ADAL" clId="{58B299F3-E83E-4C6C-88F9-B768F0F76C35}" dt="2021-06-01T13:09:07.973" v="2421" actId="1076"/>
          <ac:grpSpMkLst>
            <pc:docMk/>
            <pc:sldMk cId="1113118810" sldId="282"/>
            <ac:grpSpMk id="6" creationId="{4700B005-B0DE-44BC-A412-12553D507A06}"/>
          </ac:grpSpMkLst>
        </pc:grpChg>
        <pc:picChg chg="mod">
          <ac:chgData name="Maxwell, Cameron" userId="71cc5448-efc8-4422-8a2b-f5977d5f0e7d" providerId="ADAL" clId="{58B299F3-E83E-4C6C-88F9-B768F0F76C35}" dt="2021-06-01T13:08:54.373" v="2418" actId="165"/>
          <ac:picMkLst>
            <pc:docMk/>
            <pc:sldMk cId="1113118810" sldId="282"/>
            <ac:picMk id="8" creationId="{CF69FEBD-65D3-4A14-B7DE-C8E8A750DCEB}"/>
          </ac:picMkLst>
        </pc:picChg>
        <pc:picChg chg="mod">
          <ac:chgData name="Maxwell, Cameron" userId="71cc5448-efc8-4422-8a2b-f5977d5f0e7d" providerId="ADAL" clId="{58B299F3-E83E-4C6C-88F9-B768F0F76C35}" dt="2021-06-01T13:08:54.373" v="2418" actId="165"/>
          <ac:picMkLst>
            <pc:docMk/>
            <pc:sldMk cId="1113118810" sldId="282"/>
            <ac:picMk id="9" creationId="{294DE974-8962-45AD-8A41-9C6CAB0444A0}"/>
          </ac:picMkLst>
        </pc:picChg>
        <pc:picChg chg="mod">
          <ac:chgData name="Maxwell, Cameron" userId="71cc5448-efc8-4422-8a2b-f5977d5f0e7d" providerId="ADAL" clId="{58B299F3-E83E-4C6C-88F9-B768F0F76C35}" dt="2021-06-01T13:08:54.373" v="2418" actId="165"/>
          <ac:picMkLst>
            <pc:docMk/>
            <pc:sldMk cId="1113118810" sldId="282"/>
            <ac:picMk id="10" creationId="{894E770F-52CA-42A1-9F47-B1CFB5E784E5}"/>
          </ac:picMkLst>
        </pc:picChg>
        <pc:picChg chg="add del mod">
          <ac:chgData name="Maxwell, Cameron" userId="71cc5448-efc8-4422-8a2b-f5977d5f0e7d" providerId="ADAL" clId="{58B299F3-E83E-4C6C-88F9-B768F0F76C35}" dt="2021-06-01T13:12:57.115" v="2441" actId="478"/>
          <ac:picMkLst>
            <pc:docMk/>
            <pc:sldMk cId="1113118810" sldId="282"/>
            <ac:picMk id="21" creationId="{6069099A-4728-4171-AAF9-B8887EA5CEB9}"/>
          </ac:picMkLst>
        </pc:picChg>
        <pc:picChg chg="add mod">
          <ac:chgData name="Maxwell, Cameron" userId="71cc5448-efc8-4422-8a2b-f5977d5f0e7d" providerId="ADAL" clId="{58B299F3-E83E-4C6C-88F9-B768F0F76C35}" dt="2021-06-01T13:13:19.950" v="2455" actId="1037"/>
          <ac:picMkLst>
            <pc:docMk/>
            <pc:sldMk cId="1113118810" sldId="282"/>
            <ac:picMk id="23" creationId="{672CD2EF-6CBD-4E8C-BEF7-A0790418C0C3}"/>
          </ac:picMkLst>
        </pc:picChg>
        <pc:picChg chg="del">
          <ac:chgData name="Maxwell, Cameron" userId="71cc5448-efc8-4422-8a2b-f5977d5f0e7d" providerId="ADAL" clId="{58B299F3-E83E-4C6C-88F9-B768F0F76C35}" dt="2021-06-01T12:49:40.493" v="2218" actId="478"/>
          <ac:picMkLst>
            <pc:docMk/>
            <pc:sldMk cId="1113118810" sldId="282"/>
            <ac:picMk id="3074" creationId="{B8600A61-6F97-4A2B-913F-C892B0D0DF93}"/>
          </ac:picMkLst>
        </pc:picChg>
        <pc:cxnChg chg="mod">
          <ac:chgData name="Maxwell, Cameron" userId="71cc5448-efc8-4422-8a2b-f5977d5f0e7d" providerId="ADAL" clId="{58B299F3-E83E-4C6C-88F9-B768F0F76C35}" dt="2021-06-01T12:51:35.266" v="2246" actId="1076"/>
          <ac:cxnSpMkLst>
            <pc:docMk/>
            <pc:sldMk cId="1113118810" sldId="282"/>
            <ac:cxnSpMk id="20" creationId="{8BD4E3C1-4A92-4FB4-A687-7872BAE1B73E}"/>
          </ac:cxnSpMkLst>
        </pc:cxnChg>
      </pc:sldChg>
      <pc:sldChg chg="delSp new del mod">
        <pc:chgData name="Maxwell, Cameron" userId="71cc5448-efc8-4422-8a2b-f5977d5f0e7d" providerId="ADAL" clId="{58B299F3-E83E-4C6C-88F9-B768F0F76C35}" dt="2021-06-01T12:09:54.271" v="58" actId="47"/>
        <pc:sldMkLst>
          <pc:docMk/>
          <pc:sldMk cId="763634813" sldId="283"/>
        </pc:sldMkLst>
        <pc:spChg chg="del">
          <ac:chgData name="Maxwell, Cameron" userId="71cc5448-efc8-4422-8a2b-f5977d5f0e7d" providerId="ADAL" clId="{58B299F3-E83E-4C6C-88F9-B768F0F76C35}" dt="2021-06-01T12:09:36.671" v="53" actId="478"/>
          <ac:spMkLst>
            <pc:docMk/>
            <pc:sldMk cId="763634813" sldId="283"/>
            <ac:spMk id="2" creationId="{CE49F411-0BB9-4D5C-A01F-5EDD798C6A63}"/>
          </ac:spMkLst>
        </pc:spChg>
        <pc:spChg chg="del">
          <ac:chgData name="Maxwell, Cameron" userId="71cc5448-efc8-4422-8a2b-f5977d5f0e7d" providerId="ADAL" clId="{58B299F3-E83E-4C6C-88F9-B768F0F76C35}" dt="2021-06-01T12:09:38.305" v="54" actId="478"/>
          <ac:spMkLst>
            <pc:docMk/>
            <pc:sldMk cId="763634813" sldId="283"/>
            <ac:spMk id="3" creationId="{6BA25DAB-38BC-41A8-A092-293993B406EE}"/>
          </ac:spMkLst>
        </pc:spChg>
      </pc:sldChg>
      <pc:sldChg chg="add del setBg">
        <pc:chgData name="Maxwell, Cameron" userId="71cc5448-efc8-4422-8a2b-f5977d5f0e7d" providerId="ADAL" clId="{58B299F3-E83E-4C6C-88F9-B768F0F76C35}" dt="2021-06-01T12:57:12.179" v="2333" actId="47"/>
        <pc:sldMkLst>
          <pc:docMk/>
          <pc:sldMk cId="1411600420" sldId="283"/>
        </pc:sldMkLst>
      </pc:sldChg>
      <pc:sldChg chg="addSp delSp modSp">
        <pc:chgData name="Maxwell, Cameron" userId="71cc5448-efc8-4422-8a2b-f5977d5f0e7d" providerId="ADAL" clId="{58B299F3-E83E-4C6C-88F9-B768F0F76C35}" dt="2021-06-09T14:39:47.795" v="2474" actId="165"/>
        <pc:sldMkLst>
          <pc:docMk/>
          <pc:sldMk cId="2515747470" sldId="283"/>
        </pc:sldMkLst>
        <pc:spChg chg="mod">
          <ac:chgData name="Maxwell, Cameron" userId="71cc5448-efc8-4422-8a2b-f5977d5f0e7d" providerId="ADAL" clId="{58B299F3-E83E-4C6C-88F9-B768F0F76C35}" dt="2021-06-09T14:39:45.178" v="2473" actId="338"/>
          <ac:spMkLst>
            <pc:docMk/>
            <pc:sldMk cId="2515747470" sldId="283"/>
            <ac:spMk id="17" creationId="{83E4BF48-FA3B-4BE7-A22B-BD6A631BDC68}"/>
          </ac:spMkLst>
        </pc:spChg>
        <pc:spChg chg="mod">
          <ac:chgData name="Maxwell, Cameron" userId="71cc5448-efc8-4422-8a2b-f5977d5f0e7d" providerId="ADAL" clId="{58B299F3-E83E-4C6C-88F9-B768F0F76C35}" dt="2021-06-09T14:39:45.178" v="2473" actId="338"/>
          <ac:spMkLst>
            <pc:docMk/>
            <pc:sldMk cId="2515747470" sldId="283"/>
            <ac:spMk id="18" creationId="{12F755AA-CC4B-48CF-9D67-1BF43EB73150}"/>
          </ac:spMkLst>
        </pc:spChg>
        <pc:spChg chg="mod">
          <ac:chgData name="Maxwell, Cameron" userId="71cc5448-efc8-4422-8a2b-f5977d5f0e7d" providerId="ADAL" clId="{58B299F3-E83E-4C6C-88F9-B768F0F76C35}" dt="2021-06-09T14:39:45.178" v="2473" actId="338"/>
          <ac:spMkLst>
            <pc:docMk/>
            <pc:sldMk cId="2515747470" sldId="283"/>
            <ac:spMk id="19" creationId="{3A2A2873-871E-45AC-9198-D8390C3AD14F}"/>
          </ac:spMkLst>
        </pc:spChg>
        <pc:grpChg chg="del mod topLvl">
          <ac:chgData name="Maxwell, Cameron" userId="71cc5448-efc8-4422-8a2b-f5977d5f0e7d" providerId="ADAL" clId="{58B299F3-E83E-4C6C-88F9-B768F0F76C35}" dt="2021-06-09T14:39:47.795" v="2474" actId="165"/>
          <ac:grpSpMkLst>
            <pc:docMk/>
            <pc:sldMk cId="2515747470" sldId="283"/>
            <ac:grpSpMk id="2" creationId="{F2554202-FD2B-4281-A935-859167FD276A}"/>
          </ac:grpSpMkLst>
        </pc:grpChg>
        <pc:grpChg chg="mod topLvl">
          <ac:chgData name="Maxwell, Cameron" userId="71cc5448-efc8-4422-8a2b-f5977d5f0e7d" providerId="ADAL" clId="{58B299F3-E83E-4C6C-88F9-B768F0F76C35}" dt="2021-06-09T14:39:45.178" v="2473" actId="338"/>
          <ac:grpSpMkLst>
            <pc:docMk/>
            <pc:sldMk cId="2515747470" sldId="283"/>
            <ac:grpSpMk id="4" creationId="{7029E122-F42D-4C7B-A6DE-5CCC5764824C}"/>
          </ac:grpSpMkLst>
        </pc:grpChg>
        <pc:grpChg chg="del">
          <ac:chgData name="Maxwell, Cameron" userId="71cc5448-efc8-4422-8a2b-f5977d5f0e7d" providerId="ADAL" clId="{58B299F3-E83E-4C6C-88F9-B768F0F76C35}" dt="2021-06-09T14:39:39.451" v="2471" actId="165"/>
          <ac:grpSpMkLst>
            <pc:docMk/>
            <pc:sldMk cId="2515747470" sldId="283"/>
            <ac:grpSpMk id="5" creationId="{60C21B3E-2880-4C24-B5FD-E3613E9411CE}"/>
          </ac:grpSpMkLst>
        </pc:grpChg>
        <pc:grpChg chg="add mod">
          <ac:chgData name="Maxwell, Cameron" userId="71cc5448-efc8-4422-8a2b-f5977d5f0e7d" providerId="ADAL" clId="{58B299F3-E83E-4C6C-88F9-B768F0F76C35}" dt="2021-06-09T14:39:45.178" v="2473" actId="338"/>
          <ac:grpSpMkLst>
            <pc:docMk/>
            <pc:sldMk cId="2515747470" sldId="283"/>
            <ac:grpSpMk id="6" creationId="{DAFF662F-8A70-42EC-8366-187131FFA889}"/>
          </ac:grpSpMkLst>
        </pc:grpChg>
        <pc:picChg chg="mod topLvl">
          <ac:chgData name="Maxwell, Cameron" userId="71cc5448-efc8-4422-8a2b-f5977d5f0e7d" providerId="ADAL" clId="{58B299F3-E83E-4C6C-88F9-B768F0F76C35}" dt="2021-06-09T14:39:47.795" v="2474" actId="165"/>
          <ac:picMkLst>
            <pc:docMk/>
            <pc:sldMk cId="2515747470" sldId="283"/>
            <ac:picMk id="8" creationId="{CF69FEBD-65D3-4A14-B7DE-C8E8A750DCEB}"/>
          </ac:picMkLst>
        </pc:picChg>
        <pc:picChg chg="mod topLvl">
          <ac:chgData name="Maxwell, Cameron" userId="71cc5448-efc8-4422-8a2b-f5977d5f0e7d" providerId="ADAL" clId="{58B299F3-E83E-4C6C-88F9-B768F0F76C35}" dt="2021-06-09T14:39:47.795" v="2474" actId="165"/>
          <ac:picMkLst>
            <pc:docMk/>
            <pc:sldMk cId="2515747470" sldId="283"/>
            <ac:picMk id="9" creationId="{294DE974-8962-45AD-8A41-9C6CAB0444A0}"/>
          </ac:picMkLst>
        </pc:picChg>
        <pc:picChg chg="mod topLvl">
          <ac:chgData name="Maxwell, Cameron" userId="71cc5448-efc8-4422-8a2b-f5977d5f0e7d" providerId="ADAL" clId="{58B299F3-E83E-4C6C-88F9-B768F0F76C35}" dt="2021-06-09T14:39:47.795" v="2474" actId="165"/>
          <ac:picMkLst>
            <pc:docMk/>
            <pc:sldMk cId="2515747470" sldId="283"/>
            <ac:picMk id="10" creationId="{894E770F-52CA-42A1-9F47-B1CFB5E784E5}"/>
          </ac:picMkLst>
        </pc:picChg>
      </pc:sldChg>
      <pc:sldChg chg="new del">
        <pc:chgData name="Maxwell, Cameron" userId="71cc5448-efc8-4422-8a2b-f5977d5f0e7d" providerId="ADAL" clId="{58B299F3-E83E-4C6C-88F9-B768F0F76C35}" dt="2021-06-01T12:10:04.873" v="61" actId="47"/>
        <pc:sldMkLst>
          <pc:docMk/>
          <pc:sldMk cId="4234545352" sldId="283"/>
        </pc:sldMkLst>
      </pc:sldChg>
      <pc:sldChg chg="del">
        <pc:chgData name="Maxwell, Cameron" userId="71cc5448-efc8-4422-8a2b-f5977d5f0e7d" providerId="ADAL" clId="{58B299F3-E83E-4C6C-88F9-B768F0F76C35}" dt="2021-06-01T12:57:09.446" v="2332" actId="47"/>
        <pc:sldMkLst>
          <pc:docMk/>
          <pc:sldMk cId="1575608647" sldId="284"/>
        </pc:sldMkLst>
      </pc:sldChg>
      <pc:sldChg chg="modSp">
        <pc:chgData name="Maxwell, Cameron" userId="71cc5448-efc8-4422-8a2b-f5977d5f0e7d" providerId="ADAL" clId="{58B299F3-E83E-4C6C-88F9-B768F0F76C35}" dt="2021-06-01T13:19:50.266" v="2464" actId="1038"/>
        <pc:sldMkLst>
          <pc:docMk/>
          <pc:sldMk cId="453477541" sldId="285"/>
        </pc:sldMkLst>
        <pc:picChg chg="mod">
          <ac:chgData name="Maxwell, Cameron" userId="71cc5448-efc8-4422-8a2b-f5977d5f0e7d" providerId="ADAL" clId="{58B299F3-E83E-4C6C-88F9-B768F0F76C35}" dt="2021-06-01T13:19:50.266" v="2464" actId="1038"/>
          <ac:picMkLst>
            <pc:docMk/>
            <pc:sldMk cId="453477541" sldId="285"/>
            <ac:picMk id="23" creationId="{672CD2EF-6CBD-4E8C-BEF7-A0790418C0C3}"/>
          </ac:picMkLst>
        </pc:picChg>
      </pc:sldChg>
      <pc:sldChg chg="modSp new mod">
        <pc:chgData name="Maxwell, Cameron" userId="71cc5448-efc8-4422-8a2b-f5977d5f0e7d" providerId="ADAL" clId="{58B299F3-E83E-4C6C-88F9-B768F0F76C35}" dt="2021-06-01T14:10:39.835" v="2467" actId="27636"/>
        <pc:sldMkLst>
          <pc:docMk/>
          <pc:sldMk cId="2396394312" sldId="286"/>
        </pc:sldMkLst>
        <pc:spChg chg="mod">
          <ac:chgData name="Maxwell, Cameron" userId="71cc5448-efc8-4422-8a2b-f5977d5f0e7d" providerId="ADAL" clId="{58B299F3-E83E-4C6C-88F9-B768F0F76C35}" dt="2021-06-01T14:10:39.835" v="2467" actId="27636"/>
          <ac:spMkLst>
            <pc:docMk/>
            <pc:sldMk cId="2396394312" sldId="286"/>
            <ac:spMk id="3" creationId="{B207AA64-3520-4369-B330-716DCDD47712}"/>
          </ac:spMkLst>
        </pc:spChg>
      </pc:sldChg>
      <pc:sldChg chg="del">
        <pc:chgData name="Maxwell, Cameron" userId="71cc5448-efc8-4422-8a2b-f5977d5f0e7d" providerId="ADAL" clId="{58B299F3-E83E-4C6C-88F9-B768F0F76C35}" dt="2021-06-01T12:57:02.679" v="2330" actId="47"/>
        <pc:sldMkLst>
          <pc:docMk/>
          <pc:sldMk cId="2552763354" sldId="286"/>
        </pc:sldMkLst>
      </pc:sldChg>
      <pc:sldChg chg="addSp delSp new mod">
        <pc:chgData name="Maxwell, Cameron" userId="71cc5448-efc8-4422-8a2b-f5977d5f0e7d" providerId="ADAL" clId="{58B299F3-E83E-4C6C-88F9-B768F0F76C35}" dt="2021-06-09T15:21:50.659" v="2477" actId="478"/>
        <pc:sldMkLst>
          <pc:docMk/>
          <pc:sldMk cId="168401342" sldId="287"/>
        </pc:sldMkLst>
        <pc:spChg chg="del">
          <ac:chgData name="Maxwell, Cameron" userId="71cc5448-efc8-4422-8a2b-f5977d5f0e7d" providerId="ADAL" clId="{58B299F3-E83E-4C6C-88F9-B768F0F76C35}" dt="2021-06-09T14:24:44.104" v="2469" actId="478"/>
          <ac:spMkLst>
            <pc:docMk/>
            <pc:sldMk cId="168401342" sldId="287"/>
            <ac:spMk id="3" creationId="{AFB0E744-E86A-47CF-B29E-98DF42D4E402}"/>
          </ac:spMkLst>
        </pc:spChg>
        <pc:spChg chg="add del">
          <ac:chgData name="Maxwell, Cameron" userId="71cc5448-efc8-4422-8a2b-f5977d5f0e7d" providerId="ADAL" clId="{58B299F3-E83E-4C6C-88F9-B768F0F76C35}" dt="2021-06-09T15:21:50.659" v="2477" actId="478"/>
          <ac:spMkLst>
            <pc:docMk/>
            <pc:sldMk cId="168401342" sldId="287"/>
            <ac:spMk id="7" creationId="{0D1806FE-4833-4FF6-AF41-39A0ED966DC8}"/>
          </ac:spMkLst>
        </pc:spChg>
        <pc:picChg chg="add del">
          <ac:chgData name="Maxwell, Cameron" userId="71cc5448-efc8-4422-8a2b-f5977d5f0e7d" providerId="ADAL" clId="{58B299F3-E83E-4C6C-88F9-B768F0F76C35}" dt="2021-06-09T15:21:47.307" v="2475" actId="478"/>
          <ac:picMkLst>
            <pc:docMk/>
            <pc:sldMk cId="168401342" sldId="287"/>
            <ac:picMk id="5" creationId="{1035B647-9196-4167-9DD1-35CF012A118C}"/>
          </ac:picMkLst>
        </pc:picChg>
      </pc:sldChg>
      <pc:sldChg chg="del">
        <pc:chgData name="Maxwell, Cameron" userId="71cc5448-efc8-4422-8a2b-f5977d5f0e7d" providerId="ADAL" clId="{58B299F3-E83E-4C6C-88F9-B768F0F76C35}" dt="2021-06-01T12:57:20.765" v="2334" actId="47"/>
        <pc:sldMkLst>
          <pc:docMk/>
          <pc:sldMk cId="3063341921" sldId="288"/>
        </pc:sldMkLst>
      </pc:sldChg>
      <pc:sldChg chg="del">
        <pc:chgData name="Maxwell, Cameron" userId="71cc5448-efc8-4422-8a2b-f5977d5f0e7d" providerId="ADAL" clId="{58B299F3-E83E-4C6C-88F9-B768F0F76C35}" dt="2021-06-01T12:57:04.057" v="2331" actId="47"/>
        <pc:sldMkLst>
          <pc:docMk/>
          <pc:sldMk cId="1226600055" sldId="289"/>
        </pc:sldMkLst>
      </pc:sldChg>
    </pc:docChg>
  </pc:docChgLst>
  <pc:docChgLst>
    <pc:chgData name="Jardine, Callum" userId="S::clj2@hw.ac.uk::113dee6c-2b1d-44ad-b352-019914db02fb" providerId="AD" clId="Web-{6D27E167-E01C-43D6-875B-B0F1918CED7F}"/>
    <pc:docChg chg="modSld">
      <pc:chgData name="Jardine, Callum" userId="S::clj2@hw.ac.uk::113dee6c-2b1d-44ad-b352-019914db02fb" providerId="AD" clId="Web-{6D27E167-E01C-43D6-875B-B0F1918CED7F}" dt="2021-06-01T13:08:14.973" v="44" actId="20577"/>
      <pc:docMkLst>
        <pc:docMk/>
      </pc:docMkLst>
      <pc:sldChg chg="modSp">
        <pc:chgData name="Jardine, Callum" userId="S::clj2@hw.ac.uk::113dee6c-2b1d-44ad-b352-019914db02fb" providerId="AD" clId="Web-{6D27E167-E01C-43D6-875B-B0F1918CED7F}" dt="2021-06-01T13:02:21.605" v="34" actId="20577"/>
        <pc:sldMkLst>
          <pc:docMk/>
          <pc:sldMk cId="2091185757" sldId="278"/>
        </pc:sldMkLst>
        <pc:spChg chg="mod">
          <ac:chgData name="Jardine, Callum" userId="S::clj2@hw.ac.uk::113dee6c-2b1d-44ad-b352-019914db02fb" providerId="AD" clId="Web-{6D27E167-E01C-43D6-875B-B0F1918CED7F}" dt="2021-06-01T12:54:04.915" v="28" actId="20577"/>
          <ac:spMkLst>
            <pc:docMk/>
            <pc:sldMk cId="2091185757" sldId="278"/>
            <ac:spMk id="25" creationId="{EAD8E22B-8DCD-4128-AD4B-1F639A384D6E}"/>
          </ac:spMkLst>
        </pc:spChg>
        <pc:spChg chg="mod">
          <ac:chgData name="Jardine, Callum" userId="S::clj2@hw.ac.uk::113dee6c-2b1d-44ad-b352-019914db02fb" providerId="AD" clId="Web-{6D27E167-E01C-43D6-875B-B0F1918CED7F}" dt="2021-06-01T13:02:21.605" v="34" actId="20577"/>
          <ac:spMkLst>
            <pc:docMk/>
            <pc:sldMk cId="2091185757" sldId="278"/>
            <ac:spMk id="26" creationId="{ACA851A7-BBF8-4867-9489-EDA7AB808A54}"/>
          </ac:spMkLst>
        </pc:spChg>
      </pc:sldChg>
      <pc:sldChg chg="modSp">
        <pc:chgData name="Jardine, Callum" userId="S::clj2@hw.ac.uk::113dee6c-2b1d-44ad-b352-019914db02fb" providerId="AD" clId="Web-{6D27E167-E01C-43D6-875B-B0F1918CED7F}" dt="2021-06-01T12:49:19.771" v="13" actId="20577"/>
        <pc:sldMkLst>
          <pc:docMk/>
          <pc:sldMk cId="1113118810" sldId="282"/>
        </pc:sldMkLst>
        <pc:spChg chg="mod">
          <ac:chgData name="Jardine, Callum" userId="S::clj2@hw.ac.uk::113dee6c-2b1d-44ad-b352-019914db02fb" providerId="AD" clId="Web-{6D27E167-E01C-43D6-875B-B0F1918CED7F}" dt="2021-06-01T12:49:19.771" v="13" actId="20577"/>
          <ac:spMkLst>
            <pc:docMk/>
            <pc:sldMk cId="1113118810" sldId="282"/>
            <ac:spMk id="25" creationId="{EAD8E22B-8DCD-4128-AD4B-1F639A384D6E}"/>
          </ac:spMkLst>
        </pc:spChg>
      </pc:sldChg>
      <pc:sldChg chg="modSp">
        <pc:chgData name="Jardine, Callum" userId="S::clj2@hw.ac.uk::113dee6c-2b1d-44ad-b352-019914db02fb" providerId="AD" clId="Web-{6D27E167-E01C-43D6-875B-B0F1918CED7F}" dt="2021-06-01T13:08:14.973" v="44" actId="20577"/>
        <pc:sldMkLst>
          <pc:docMk/>
          <pc:sldMk cId="1364654084" sldId="284"/>
        </pc:sldMkLst>
        <pc:spChg chg="mod">
          <ac:chgData name="Jardine, Callum" userId="S::clj2@hw.ac.uk::113dee6c-2b1d-44ad-b352-019914db02fb" providerId="AD" clId="Web-{6D27E167-E01C-43D6-875B-B0F1918CED7F}" dt="2021-06-01T13:08:14.973" v="44" actId="20577"/>
          <ac:spMkLst>
            <pc:docMk/>
            <pc:sldMk cId="1364654084" sldId="284"/>
            <ac:spMk id="25" creationId="{EAD8E22B-8DCD-4128-AD4B-1F639A384D6E}"/>
          </ac:spMkLst>
        </pc:spChg>
      </pc:sldChg>
    </pc:docChg>
  </pc:docChgLst>
  <pc:docChgLst>
    <pc:chgData name="Ross Brown" userId="db259b9e-a35f-40f6-b8eb-b3a9b6a5af38" providerId="ADAL" clId="{C4C5C01F-7A55-4A52-A382-760B1511E16B}"/>
    <pc:docChg chg="undo custSel addSld delSld modSld">
      <pc:chgData name="Ross Brown" userId="db259b9e-a35f-40f6-b8eb-b3a9b6a5af38" providerId="ADAL" clId="{C4C5C01F-7A55-4A52-A382-760B1511E16B}" dt="2020-12-01T11:06:14.405" v="1175" actId="1035"/>
      <pc:docMkLst>
        <pc:docMk/>
      </pc:docMkLst>
      <pc:sldChg chg="addSp modSp">
        <pc:chgData name="Ross Brown" userId="db259b9e-a35f-40f6-b8eb-b3a9b6a5af38" providerId="ADAL" clId="{C4C5C01F-7A55-4A52-A382-760B1511E16B}" dt="2020-11-27T12:34:34.506" v="561" actId="1076"/>
        <pc:sldMkLst>
          <pc:docMk/>
          <pc:sldMk cId="1726408464" sldId="256"/>
        </pc:sldMkLst>
        <pc:picChg chg="add mod">
          <ac:chgData name="Ross Brown" userId="db259b9e-a35f-40f6-b8eb-b3a9b6a5af38" providerId="ADAL" clId="{C4C5C01F-7A55-4A52-A382-760B1511E16B}" dt="2020-11-27T12:34:31.739" v="560" actId="1076"/>
          <ac:picMkLst>
            <pc:docMk/>
            <pc:sldMk cId="1726408464" sldId="256"/>
            <ac:picMk id="28" creationId="{B3D3BC9C-F44D-43FD-85D2-7323241529AD}"/>
          </ac:picMkLst>
        </pc:picChg>
        <pc:picChg chg="mod">
          <ac:chgData name="Ross Brown" userId="db259b9e-a35f-40f6-b8eb-b3a9b6a5af38" providerId="ADAL" clId="{C4C5C01F-7A55-4A52-A382-760B1511E16B}" dt="2020-11-27T12:34:13.955" v="555" actId="1076"/>
          <ac:picMkLst>
            <pc:docMk/>
            <pc:sldMk cId="1726408464" sldId="256"/>
            <ac:picMk id="29" creationId="{55AA8EF6-F566-4DD2-9C54-09BFD81A17D6}"/>
          </ac:picMkLst>
        </pc:picChg>
        <pc:picChg chg="mod">
          <ac:chgData name="Ross Brown" userId="db259b9e-a35f-40f6-b8eb-b3a9b6a5af38" providerId="ADAL" clId="{C4C5C01F-7A55-4A52-A382-760B1511E16B}" dt="2020-11-27T12:34:34.506" v="561" actId="1076"/>
          <ac:picMkLst>
            <pc:docMk/>
            <pc:sldMk cId="1726408464" sldId="256"/>
            <ac:picMk id="39" creationId="{7E910430-9D92-4163-94D5-8A9A1F58975B}"/>
          </ac:picMkLst>
        </pc:picChg>
      </pc:sldChg>
      <pc:sldChg chg="addSp delSp">
        <pc:chgData name="Ross Brown" userId="db259b9e-a35f-40f6-b8eb-b3a9b6a5af38" providerId="ADAL" clId="{C4C5C01F-7A55-4A52-A382-760B1511E16B}" dt="2020-11-27T12:37:18.984" v="586"/>
        <pc:sldMkLst>
          <pc:docMk/>
          <pc:sldMk cId="2792442844" sldId="259"/>
        </pc:sldMkLst>
        <pc:grpChg chg="del">
          <ac:chgData name="Ross Brown" userId="db259b9e-a35f-40f6-b8eb-b3a9b6a5af38" providerId="ADAL" clId="{C4C5C01F-7A55-4A52-A382-760B1511E16B}" dt="2020-11-27T12:32:34.236" v="539" actId="478"/>
          <ac:grpSpMkLst>
            <pc:docMk/>
            <pc:sldMk cId="2792442844" sldId="259"/>
            <ac:grpSpMk id="7" creationId="{92A0FE7D-FBA1-459C-B605-28723636674E}"/>
          </ac:grpSpMkLst>
        </pc:grpChg>
        <pc:picChg chg="add del">
          <ac:chgData name="Ross Brown" userId="db259b9e-a35f-40f6-b8eb-b3a9b6a5af38" providerId="ADAL" clId="{C4C5C01F-7A55-4A52-A382-760B1511E16B}" dt="2020-11-27T12:37:18.195" v="585" actId="478"/>
          <ac:picMkLst>
            <pc:docMk/>
            <pc:sldMk cId="2792442844" sldId="259"/>
            <ac:picMk id="39" creationId="{AE3175D3-6EC4-4452-B8F7-C40107BC1132}"/>
          </ac:picMkLst>
        </pc:picChg>
        <pc:picChg chg="add">
          <ac:chgData name="Ross Brown" userId="db259b9e-a35f-40f6-b8eb-b3a9b6a5af38" providerId="ADAL" clId="{C4C5C01F-7A55-4A52-A382-760B1511E16B}" dt="2020-11-27T12:37:18.984" v="586"/>
          <ac:picMkLst>
            <pc:docMk/>
            <pc:sldMk cId="2792442844" sldId="259"/>
            <ac:picMk id="40" creationId="{66B8ABA6-3558-4E9D-B290-1E5ED4735A63}"/>
          </ac:picMkLst>
        </pc:picChg>
      </pc:sldChg>
      <pc:sldChg chg="addSp delSp">
        <pc:chgData name="Ross Brown" userId="db259b9e-a35f-40f6-b8eb-b3a9b6a5af38" providerId="ADAL" clId="{C4C5C01F-7A55-4A52-A382-760B1511E16B}" dt="2020-11-27T12:37:22.640" v="588"/>
        <pc:sldMkLst>
          <pc:docMk/>
          <pc:sldMk cId="671848253" sldId="260"/>
        </pc:sldMkLst>
        <pc:grpChg chg="del">
          <ac:chgData name="Ross Brown" userId="db259b9e-a35f-40f6-b8eb-b3a9b6a5af38" providerId="ADAL" clId="{C4C5C01F-7A55-4A52-A382-760B1511E16B}" dt="2020-11-27T12:32:38.172" v="541" actId="478"/>
          <ac:grpSpMkLst>
            <pc:docMk/>
            <pc:sldMk cId="671848253" sldId="260"/>
            <ac:grpSpMk id="7" creationId="{E049D68A-3378-4D39-9697-FDA4D270F1FD}"/>
          </ac:grpSpMkLst>
        </pc:grpChg>
        <pc:picChg chg="add del">
          <ac:chgData name="Ross Brown" userId="db259b9e-a35f-40f6-b8eb-b3a9b6a5af38" providerId="ADAL" clId="{C4C5C01F-7A55-4A52-A382-760B1511E16B}" dt="2020-11-27T12:37:22.131" v="587" actId="478"/>
          <ac:picMkLst>
            <pc:docMk/>
            <pc:sldMk cId="671848253" sldId="260"/>
            <ac:picMk id="30" creationId="{2CBBEA26-E7E4-4894-AB05-552EB506385C}"/>
          </ac:picMkLst>
        </pc:picChg>
        <pc:picChg chg="add">
          <ac:chgData name="Ross Brown" userId="db259b9e-a35f-40f6-b8eb-b3a9b6a5af38" providerId="ADAL" clId="{C4C5C01F-7A55-4A52-A382-760B1511E16B}" dt="2020-11-27T12:37:22.640" v="588"/>
          <ac:picMkLst>
            <pc:docMk/>
            <pc:sldMk cId="671848253" sldId="260"/>
            <ac:picMk id="31" creationId="{38BB203F-2151-4BE7-BB08-9B9905896295}"/>
          </ac:picMkLst>
        </pc:picChg>
      </pc:sldChg>
      <pc:sldChg chg="addSp delSp">
        <pc:chgData name="Ross Brown" userId="db259b9e-a35f-40f6-b8eb-b3a9b6a5af38" providerId="ADAL" clId="{C4C5C01F-7A55-4A52-A382-760B1511E16B}" dt="2020-11-27T12:37:25.592" v="590"/>
        <pc:sldMkLst>
          <pc:docMk/>
          <pc:sldMk cId="1871860497" sldId="261"/>
        </pc:sldMkLst>
        <pc:grpChg chg="del">
          <ac:chgData name="Ross Brown" userId="db259b9e-a35f-40f6-b8eb-b3a9b6a5af38" providerId="ADAL" clId="{C4C5C01F-7A55-4A52-A382-760B1511E16B}" dt="2020-11-27T12:32:41.156" v="543" actId="478"/>
          <ac:grpSpMkLst>
            <pc:docMk/>
            <pc:sldMk cId="1871860497" sldId="261"/>
            <ac:grpSpMk id="7" creationId="{0E5D6E03-8CEA-4F81-B4E4-98816E333BF6}"/>
          </ac:grpSpMkLst>
        </pc:grpChg>
        <pc:picChg chg="add del">
          <ac:chgData name="Ross Brown" userId="db259b9e-a35f-40f6-b8eb-b3a9b6a5af38" providerId="ADAL" clId="{C4C5C01F-7A55-4A52-A382-760B1511E16B}" dt="2020-11-27T12:37:25.115" v="589" actId="478"/>
          <ac:picMkLst>
            <pc:docMk/>
            <pc:sldMk cId="1871860497" sldId="261"/>
            <ac:picMk id="55" creationId="{42B9E88B-4D14-4B9E-9394-FE46676DFC3A}"/>
          </ac:picMkLst>
        </pc:picChg>
        <pc:picChg chg="add">
          <ac:chgData name="Ross Brown" userId="db259b9e-a35f-40f6-b8eb-b3a9b6a5af38" providerId="ADAL" clId="{C4C5C01F-7A55-4A52-A382-760B1511E16B}" dt="2020-11-27T12:37:25.592" v="590"/>
          <ac:picMkLst>
            <pc:docMk/>
            <pc:sldMk cId="1871860497" sldId="261"/>
            <ac:picMk id="56" creationId="{39405A2B-50FB-400A-8954-6E27E163393F}"/>
          </ac:picMkLst>
        </pc:picChg>
      </pc:sldChg>
      <pc:sldChg chg="addSp delSp modSp">
        <pc:chgData name="Ross Brown" userId="db259b9e-a35f-40f6-b8eb-b3a9b6a5af38" providerId="ADAL" clId="{C4C5C01F-7A55-4A52-A382-760B1511E16B}" dt="2020-11-27T12:37:39.795" v="600" actId="1036"/>
        <pc:sldMkLst>
          <pc:docMk/>
          <pc:sldMk cId="3195944105" sldId="262"/>
        </pc:sldMkLst>
        <pc:spChg chg="mod">
          <ac:chgData name="Ross Brown" userId="db259b9e-a35f-40f6-b8eb-b3a9b6a5af38" providerId="ADAL" clId="{C4C5C01F-7A55-4A52-A382-760B1511E16B}" dt="2020-11-27T12:37:33.827" v="594" actId="1036"/>
          <ac:spMkLst>
            <pc:docMk/>
            <pc:sldMk cId="3195944105" sldId="262"/>
            <ac:spMk id="30" creationId="{C2C7F020-6B69-4F25-A714-039083555437}"/>
          </ac:spMkLst>
        </pc:spChg>
        <pc:spChg chg="mod">
          <ac:chgData name="Ross Brown" userId="db259b9e-a35f-40f6-b8eb-b3a9b6a5af38" providerId="ADAL" clId="{C4C5C01F-7A55-4A52-A382-760B1511E16B}" dt="2020-11-27T12:37:35.804" v="596" actId="1036"/>
          <ac:spMkLst>
            <pc:docMk/>
            <pc:sldMk cId="3195944105" sldId="262"/>
            <ac:spMk id="31" creationId="{F90387BE-47A1-471E-B400-646A067F84F0}"/>
          </ac:spMkLst>
        </pc:spChg>
        <pc:spChg chg="mod">
          <ac:chgData name="Ross Brown" userId="db259b9e-a35f-40f6-b8eb-b3a9b6a5af38" providerId="ADAL" clId="{C4C5C01F-7A55-4A52-A382-760B1511E16B}" dt="2020-11-27T12:37:37.996" v="598" actId="1036"/>
          <ac:spMkLst>
            <pc:docMk/>
            <pc:sldMk cId="3195944105" sldId="262"/>
            <ac:spMk id="32" creationId="{7664EC7B-55D6-4CC4-B359-492C31594170}"/>
          </ac:spMkLst>
        </pc:spChg>
        <pc:spChg chg="mod">
          <ac:chgData name="Ross Brown" userId="db259b9e-a35f-40f6-b8eb-b3a9b6a5af38" providerId="ADAL" clId="{C4C5C01F-7A55-4A52-A382-760B1511E16B}" dt="2020-11-27T12:37:39.795" v="600" actId="1036"/>
          <ac:spMkLst>
            <pc:docMk/>
            <pc:sldMk cId="3195944105" sldId="262"/>
            <ac:spMk id="33" creationId="{31CA850D-C428-4AF1-B081-BADB6C3A9A92}"/>
          </ac:spMkLst>
        </pc:spChg>
        <pc:grpChg chg="del">
          <ac:chgData name="Ross Brown" userId="db259b9e-a35f-40f6-b8eb-b3a9b6a5af38" providerId="ADAL" clId="{C4C5C01F-7A55-4A52-A382-760B1511E16B}" dt="2020-11-27T12:32:44.133" v="545" actId="478"/>
          <ac:grpSpMkLst>
            <pc:docMk/>
            <pc:sldMk cId="3195944105" sldId="262"/>
            <ac:grpSpMk id="7" creationId="{F6084C91-028C-435E-BFEA-36AA9F6E0872}"/>
          </ac:grpSpMkLst>
        </pc:grpChg>
        <pc:picChg chg="add del mod">
          <ac:chgData name="Ross Brown" userId="db259b9e-a35f-40f6-b8eb-b3a9b6a5af38" providerId="ADAL" clId="{C4C5C01F-7A55-4A52-A382-760B1511E16B}" dt="2020-11-27T12:37:28.108" v="591" actId="478"/>
          <ac:picMkLst>
            <pc:docMk/>
            <pc:sldMk cId="3195944105" sldId="262"/>
            <ac:picMk id="37" creationId="{F04B5019-E965-4802-BCB2-8122C545EB40}"/>
          </ac:picMkLst>
        </pc:picChg>
        <pc:picChg chg="add">
          <ac:chgData name="Ross Brown" userId="db259b9e-a35f-40f6-b8eb-b3a9b6a5af38" providerId="ADAL" clId="{C4C5C01F-7A55-4A52-A382-760B1511E16B}" dt="2020-11-27T12:37:28.568" v="592"/>
          <ac:picMkLst>
            <pc:docMk/>
            <pc:sldMk cId="3195944105" sldId="262"/>
            <ac:picMk id="38" creationId="{926015FB-CBF3-47A5-BD15-41AA155071E9}"/>
          </ac:picMkLst>
        </pc:picChg>
      </pc:sldChg>
      <pc:sldChg chg="addSp delSp modSp">
        <pc:chgData name="Ross Brown" userId="db259b9e-a35f-40f6-b8eb-b3a9b6a5af38" providerId="ADAL" clId="{C4C5C01F-7A55-4A52-A382-760B1511E16B}" dt="2020-11-30T18:57:10.305" v="951" actId="1076"/>
        <pc:sldMkLst>
          <pc:docMk/>
          <pc:sldMk cId="1191408915" sldId="263"/>
        </pc:sldMkLst>
        <pc:spChg chg="add mod">
          <ac:chgData name="Ross Brown" userId="db259b9e-a35f-40f6-b8eb-b3a9b6a5af38" providerId="ADAL" clId="{C4C5C01F-7A55-4A52-A382-760B1511E16B}" dt="2020-11-30T18:57:04.303" v="949" actId="1076"/>
          <ac:spMkLst>
            <pc:docMk/>
            <pc:sldMk cId="1191408915" sldId="263"/>
            <ac:spMk id="25" creationId="{BCED568E-CABD-45F7-A4A9-E451294D6989}"/>
          </ac:spMkLst>
        </pc:spChg>
        <pc:spChg chg="mod">
          <ac:chgData name="Ross Brown" userId="db259b9e-a35f-40f6-b8eb-b3a9b6a5af38" providerId="ADAL" clId="{C4C5C01F-7A55-4A52-A382-760B1511E16B}" dt="2020-11-30T18:18:19.909" v="674" actId="20577"/>
          <ac:spMkLst>
            <pc:docMk/>
            <pc:sldMk cId="1191408915" sldId="263"/>
            <ac:spMk id="30" creationId="{8405BF3A-869E-456D-8833-471D3B18F795}"/>
          </ac:spMkLst>
        </pc:spChg>
        <pc:spChg chg="mod">
          <ac:chgData name="Ross Brown" userId="db259b9e-a35f-40f6-b8eb-b3a9b6a5af38" providerId="ADAL" clId="{C4C5C01F-7A55-4A52-A382-760B1511E16B}" dt="2020-11-30T18:50:44.267" v="840" actId="20577"/>
          <ac:spMkLst>
            <pc:docMk/>
            <pc:sldMk cId="1191408915" sldId="263"/>
            <ac:spMk id="35" creationId="{27BE9AA7-6DBF-412F-A956-4AE2F1DEFBBA}"/>
          </ac:spMkLst>
        </pc:spChg>
        <pc:spChg chg="del mod">
          <ac:chgData name="Ross Brown" userId="db259b9e-a35f-40f6-b8eb-b3a9b6a5af38" providerId="ADAL" clId="{C4C5C01F-7A55-4A52-A382-760B1511E16B}" dt="2020-11-30T18:56:46.161" v="937" actId="478"/>
          <ac:spMkLst>
            <pc:docMk/>
            <pc:sldMk cId="1191408915" sldId="263"/>
            <ac:spMk id="37" creationId="{815C5101-B41F-4E7B-A3A9-16F1EC30649A}"/>
          </ac:spMkLst>
        </pc:spChg>
        <pc:spChg chg="mod">
          <ac:chgData name="Ross Brown" userId="db259b9e-a35f-40f6-b8eb-b3a9b6a5af38" providerId="ADAL" clId="{C4C5C01F-7A55-4A52-A382-760B1511E16B}" dt="2020-11-27T12:24:53.740" v="506" actId="1076"/>
          <ac:spMkLst>
            <pc:docMk/>
            <pc:sldMk cId="1191408915" sldId="263"/>
            <ac:spMk id="40" creationId="{02EEC97E-5494-42FC-B794-6ABBEC8CB686}"/>
          </ac:spMkLst>
        </pc:spChg>
        <pc:grpChg chg="del">
          <ac:chgData name="Ross Brown" userId="db259b9e-a35f-40f6-b8eb-b3a9b6a5af38" providerId="ADAL" clId="{C4C5C01F-7A55-4A52-A382-760B1511E16B}" dt="2020-11-27T12:24:47.085" v="504" actId="478"/>
          <ac:grpSpMkLst>
            <pc:docMk/>
            <pc:sldMk cId="1191408915" sldId="263"/>
            <ac:grpSpMk id="7" creationId="{41281A99-FBAE-44BF-8603-FB9DB8876D02}"/>
          </ac:grpSpMkLst>
        </pc:grpChg>
        <pc:grpChg chg="add del mod">
          <ac:chgData name="Ross Brown" userId="db259b9e-a35f-40f6-b8eb-b3a9b6a5af38" providerId="ADAL" clId="{C4C5C01F-7A55-4A52-A382-760B1511E16B}" dt="2020-11-30T18:57:10.305" v="951" actId="1076"/>
          <ac:grpSpMkLst>
            <pc:docMk/>
            <pc:sldMk cId="1191408915" sldId="263"/>
            <ac:grpSpMk id="29" creationId="{CAD8CD9A-9432-40F7-AC0F-EF1211BDB1D1}"/>
          </ac:grpSpMkLst>
        </pc:grpChg>
        <pc:picChg chg="mod">
          <ac:chgData name="Ross Brown" userId="db259b9e-a35f-40f6-b8eb-b3a9b6a5af38" providerId="ADAL" clId="{C4C5C01F-7A55-4A52-A382-760B1511E16B}" dt="2020-11-27T12:25:21.052" v="514" actId="1076"/>
          <ac:picMkLst>
            <pc:docMk/>
            <pc:sldMk cId="1191408915" sldId="263"/>
            <ac:picMk id="31" creationId="{7317FED0-C601-4C76-B752-49CAE86DD237}"/>
          </ac:picMkLst>
        </pc:picChg>
        <pc:picChg chg="mod">
          <ac:chgData name="Ross Brown" userId="db259b9e-a35f-40f6-b8eb-b3a9b6a5af38" providerId="ADAL" clId="{C4C5C01F-7A55-4A52-A382-760B1511E16B}" dt="2020-11-27T12:25:17.324" v="513" actId="1076"/>
          <ac:picMkLst>
            <pc:docMk/>
            <pc:sldMk cId="1191408915" sldId="263"/>
            <ac:picMk id="32" creationId="{DB63FED7-1BD3-4750-BD96-3594EEC9FB6F}"/>
          </ac:picMkLst>
        </pc:picChg>
        <pc:picChg chg="mod">
          <ac:chgData name="Ross Brown" userId="db259b9e-a35f-40f6-b8eb-b3a9b6a5af38" providerId="ADAL" clId="{C4C5C01F-7A55-4A52-A382-760B1511E16B}" dt="2020-11-27T12:25:09.970" v="508" actId="14100"/>
          <ac:picMkLst>
            <pc:docMk/>
            <pc:sldMk cId="1191408915" sldId="263"/>
            <ac:picMk id="33" creationId="{8E869F10-55B0-4BF3-95EB-C63878BD1E7F}"/>
          </ac:picMkLst>
        </pc:picChg>
        <pc:picChg chg="mod">
          <ac:chgData name="Ross Brown" userId="db259b9e-a35f-40f6-b8eb-b3a9b6a5af38" providerId="ADAL" clId="{C4C5C01F-7A55-4A52-A382-760B1511E16B}" dt="2020-11-27T12:12:20.696" v="447" actId="1037"/>
          <ac:picMkLst>
            <pc:docMk/>
            <pc:sldMk cId="1191408915" sldId="263"/>
            <ac:picMk id="41" creationId="{4BCD4AC3-B037-45A7-B73B-8DB2E64CD936}"/>
          </ac:picMkLst>
        </pc:picChg>
        <pc:picChg chg="mod">
          <ac:chgData name="Ross Brown" userId="db259b9e-a35f-40f6-b8eb-b3a9b6a5af38" providerId="ADAL" clId="{C4C5C01F-7A55-4A52-A382-760B1511E16B}" dt="2020-11-27T12:12:25.615" v="451" actId="1037"/>
          <ac:picMkLst>
            <pc:docMk/>
            <pc:sldMk cId="1191408915" sldId="263"/>
            <ac:picMk id="42" creationId="{E8BDA38F-204F-4E79-B3BD-FF87A03CE5E1}"/>
          </ac:picMkLst>
        </pc:picChg>
        <pc:picChg chg="add del">
          <ac:chgData name="Ross Brown" userId="db259b9e-a35f-40f6-b8eb-b3a9b6a5af38" providerId="ADAL" clId="{C4C5C01F-7A55-4A52-A382-760B1511E16B}" dt="2020-11-27T12:37:42.963" v="601" actId="478"/>
          <ac:picMkLst>
            <pc:docMk/>
            <pc:sldMk cId="1191408915" sldId="263"/>
            <ac:picMk id="43" creationId="{0D69B654-4D42-4049-8F90-20C09F019C58}"/>
          </ac:picMkLst>
        </pc:picChg>
        <pc:picChg chg="add mod">
          <ac:chgData name="Ross Brown" userId="db259b9e-a35f-40f6-b8eb-b3a9b6a5af38" providerId="ADAL" clId="{C4C5C01F-7A55-4A52-A382-760B1511E16B}" dt="2020-11-27T12:31:49.195" v="527" actId="1076"/>
          <ac:picMkLst>
            <pc:docMk/>
            <pc:sldMk cId="1191408915" sldId="263"/>
            <ac:picMk id="44" creationId="{6FC8B0F8-4893-42BB-B36F-048FB2213629}"/>
          </ac:picMkLst>
        </pc:picChg>
        <pc:picChg chg="add mod">
          <ac:chgData name="Ross Brown" userId="db259b9e-a35f-40f6-b8eb-b3a9b6a5af38" providerId="ADAL" clId="{C4C5C01F-7A55-4A52-A382-760B1511E16B}" dt="2020-11-27T12:31:58.323" v="532" actId="1076"/>
          <ac:picMkLst>
            <pc:docMk/>
            <pc:sldMk cId="1191408915" sldId="263"/>
            <ac:picMk id="45" creationId="{EE19F426-8FAA-4C0C-9DB3-BA6BD47AF105}"/>
          </ac:picMkLst>
        </pc:picChg>
        <pc:picChg chg="add mod">
          <ac:chgData name="Ross Brown" userId="db259b9e-a35f-40f6-b8eb-b3a9b6a5af38" providerId="ADAL" clId="{C4C5C01F-7A55-4A52-A382-760B1511E16B}" dt="2020-11-27T12:31:56.667" v="531" actId="1076"/>
          <ac:picMkLst>
            <pc:docMk/>
            <pc:sldMk cId="1191408915" sldId="263"/>
            <ac:picMk id="46" creationId="{C6D00F93-9FF2-42F4-A759-2070F41A622B}"/>
          </ac:picMkLst>
        </pc:picChg>
        <pc:picChg chg="add mod">
          <ac:chgData name="Ross Brown" userId="db259b9e-a35f-40f6-b8eb-b3a9b6a5af38" providerId="ADAL" clId="{C4C5C01F-7A55-4A52-A382-760B1511E16B}" dt="2020-11-27T12:32:00.899" v="533" actId="1076"/>
          <ac:picMkLst>
            <pc:docMk/>
            <pc:sldMk cId="1191408915" sldId="263"/>
            <ac:picMk id="47" creationId="{4C880368-278D-4CB0-9BBB-13795937285C}"/>
          </ac:picMkLst>
        </pc:picChg>
        <pc:picChg chg="add">
          <ac:chgData name="Ross Brown" userId="db259b9e-a35f-40f6-b8eb-b3a9b6a5af38" providerId="ADAL" clId="{C4C5C01F-7A55-4A52-A382-760B1511E16B}" dt="2020-11-27T12:37:44.056" v="602"/>
          <ac:picMkLst>
            <pc:docMk/>
            <pc:sldMk cId="1191408915" sldId="263"/>
            <ac:picMk id="48" creationId="{CFA4A137-41BB-4621-B05C-ECB171BD116B}"/>
          </ac:picMkLst>
        </pc:picChg>
      </pc:sldChg>
      <pc:sldChg chg="addSp delSp">
        <pc:chgData name="Ross Brown" userId="db259b9e-a35f-40f6-b8eb-b3a9b6a5af38" providerId="ADAL" clId="{C4C5C01F-7A55-4A52-A382-760B1511E16B}" dt="2020-11-27T12:37:51.689" v="604"/>
        <pc:sldMkLst>
          <pc:docMk/>
          <pc:sldMk cId="3437504890" sldId="264"/>
        </pc:sldMkLst>
        <pc:grpChg chg="del">
          <ac:chgData name="Ross Brown" userId="db259b9e-a35f-40f6-b8eb-b3a9b6a5af38" providerId="ADAL" clId="{C4C5C01F-7A55-4A52-A382-760B1511E16B}" dt="2020-11-27T12:36:53.332" v="581" actId="478"/>
          <ac:grpSpMkLst>
            <pc:docMk/>
            <pc:sldMk cId="3437504890" sldId="264"/>
            <ac:grpSpMk id="7" creationId="{7D4BA689-EF2A-441C-9DB7-75B0142A1D9D}"/>
          </ac:grpSpMkLst>
        </pc:grpChg>
        <pc:picChg chg="add del">
          <ac:chgData name="Ross Brown" userId="db259b9e-a35f-40f6-b8eb-b3a9b6a5af38" providerId="ADAL" clId="{C4C5C01F-7A55-4A52-A382-760B1511E16B}" dt="2020-11-27T12:37:51.332" v="603" actId="478"/>
          <ac:picMkLst>
            <pc:docMk/>
            <pc:sldMk cId="3437504890" sldId="264"/>
            <ac:picMk id="42" creationId="{258D5379-154E-490A-BAC7-B9262DE53CB4}"/>
          </ac:picMkLst>
        </pc:picChg>
        <pc:picChg chg="add">
          <ac:chgData name="Ross Brown" userId="db259b9e-a35f-40f6-b8eb-b3a9b6a5af38" providerId="ADAL" clId="{C4C5C01F-7A55-4A52-A382-760B1511E16B}" dt="2020-11-27T12:37:51.689" v="604"/>
          <ac:picMkLst>
            <pc:docMk/>
            <pc:sldMk cId="3437504890" sldId="264"/>
            <ac:picMk id="43" creationId="{A6F91390-89C3-47C2-9320-9FCF47D55AE3}"/>
          </ac:picMkLst>
        </pc:picChg>
      </pc:sldChg>
      <pc:sldChg chg="addSp delSp">
        <pc:chgData name="Ross Brown" userId="db259b9e-a35f-40f6-b8eb-b3a9b6a5af38" providerId="ADAL" clId="{C4C5C01F-7A55-4A52-A382-760B1511E16B}" dt="2020-11-27T12:37:54.608" v="606"/>
        <pc:sldMkLst>
          <pc:docMk/>
          <pc:sldMk cId="3067678364" sldId="265"/>
        </pc:sldMkLst>
        <pc:grpChg chg="del">
          <ac:chgData name="Ross Brown" userId="db259b9e-a35f-40f6-b8eb-b3a9b6a5af38" providerId="ADAL" clId="{C4C5C01F-7A55-4A52-A382-760B1511E16B}" dt="2020-11-27T12:36:59.364" v="583" actId="478"/>
          <ac:grpSpMkLst>
            <pc:docMk/>
            <pc:sldMk cId="3067678364" sldId="265"/>
            <ac:grpSpMk id="7" creationId="{4F52D8E0-CE7E-49A2-879C-8A266D1CF343}"/>
          </ac:grpSpMkLst>
        </pc:grpChg>
        <pc:picChg chg="add del">
          <ac:chgData name="Ross Brown" userId="db259b9e-a35f-40f6-b8eb-b3a9b6a5af38" providerId="ADAL" clId="{C4C5C01F-7A55-4A52-A382-760B1511E16B}" dt="2020-11-27T12:37:54.252" v="605" actId="478"/>
          <ac:picMkLst>
            <pc:docMk/>
            <pc:sldMk cId="3067678364" sldId="265"/>
            <ac:picMk id="32" creationId="{1142DA9D-BC18-4474-AA3B-D50F915D81E8}"/>
          </ac:picMkLst>
        </pc:picChg>
        <pc:picChg chg="add">
          <ac:chgData name="Ross Brown" userId="db259b9e-a35f-40f6-b8eb-b3a9b6a5af38" providerId="ADAL" clId="{C4C5C01F-7A55-4A52-A382-760B1511E16B}" dt="2020-11-27T12:37:54.608" v="606"/>
          <ac:picMkLst>
            <pc:docMk/>
            <pc:sldMk cId="3067678364" sldId="265"/>
            <ac:picMk id="33" creationId="{506671B0-FA39-4A6E-8C20-50E7D520D229}"/>
          </ac:picMkLst>
        </pc:picChg>
      </pc:sldChg>
      <pc:sldChg chg="addSp delSp">
        <pc:chgData name="Ross Brown" userId="db259b9e-a35f-40f6-b8eb-b3a9b6a5af38" providerId="ADAL" clId="{C4C5C01F-7A55-4A52-A382-760B1511E16B}" dt="2020-11-27T12:37:59.178" v="608"/>
        <pc:sldMkLst>
          <pc:docMk/>
          <pc:sldMk cId="3212101843" sldId="266"/>
        </pc:sldMkLst>
        <pc:grpChg chg="del">
          <ac:chgData name="Ross Brown" userId="db259b9e-a35f-40f6-b8eb-b3a9b6a5af38" providerId="ADAL" clId="{C4C5C01F-7A55-4A52-A382-760B1511E16B}" dt="2020-11-27T12:32:53.804" v="548" actId="478"/>
          <ac:grpSpMkLst>
            <pc:docMk/>
            <pc:sldMk cId="3212101843" sldId="266"/>
            <ac:grpSpMk id="7" creationId="{C2322507-5C07-4D7F-AD52-1E9BFBA4AF2D}"/>
          </ac:grpSpMkLst>
        </pc:grpChg>
        <pc:picChg chg="add del">
          <ac:chgData name="Ross Brown" userId="db259b9e-a35f-40f6-b8eb-b3a9b6a5af38" providerId="ADAL" clId="{C4C5C01F-7A55-4A52-A382-760B1511E16B}" dt="2020-11-27T12:37:58.851" v="607" actId="478"/>
          <ac:picMkLst>
            <pc:docMk/>
            <pc:sldMk cId="3212101843" sldId="266"/>
            <ac:picMk id="30" creationId="{79829BD1-B2B8-4AC9-B3DC-F19ACBF2E75D}"/>
          </ac:picMkLst>
        </pc:picChg>
        <pc:picChg chg="add">
          <ac:chgData name="Ross Brown" userId="db259b9e-a35f-40f6-b8eb-b3a9b6a5af38" providerId="ADAL" clId="{C4C5C01F-7A55-4A52-A382-760B1511E16B}" dt="2020-11-27T12:37:59.178" v="608"/>
          <ac:picMkLst>
            <pc:docMk/>
            <pc:sldMk cId="3212101843" sldId="266"/>
            <ac:picMk id="31" creationId="{A10F747B-D77D-4BAF-91EA-6D5E9384A985}"/>
          </ac:picMkLst>
        </pc:picChg>
      </pc:sldChg>
      <pc:sldChg chg="addSp delSp modSp mod">
        <pc:chgData name="Ross Brown" userId="db259b9e-a35f-40f6-b8eb-b3a9b6a5af38" providerId="ADAL" clId="{C4C5C01F-7A55-4A52-A382-760B1511E16B}" dt="2020-11-30T19:06:30.541" v="1038" actId="2085"/>
        <pc:sldMkLst>
          <pc:docMk/>
          <pc:sldMk cId="3896177011" sldId="268"/>
        </pc:sldMkLst>
        <pc:spChg chg="mod">
          <ac:chgData name="Ross Brown" userId="db259b9e-a35f-40f6-b8eb-b3a9b6a5af38" providerId="ADAL" clId="{C4C5C01F-7A55-4A52-A382-760B1511E16B}" dt="2020-11-30T18:18:25.286" v="679" actId="20577"/>
          <ac:spMkLst>
            <pc:docMk/>
            <pc:sldMk cId="3896177011" sldId="268"/>
            <ac:spMk id="98" creationId="{2ED73B78-E99A-4C73-B286-941D731CA5CA}"/>
          </ac:spMkLst>
        </pc:spChg>
        <pc:grpChg chg="mod">
          <ac:chgData name="Ross Brown" userId="db259b9e-a35f-40f6-b8eb-b3a9b6a5af38" providerId="ADAL" clId="{C4C5C01F-7A55-4A52-A382-760B1511E16B}" dt="2020-11-30T19:05:08.880" v="981" actId="1076"/>
          <ac:grpSpMkLst>
            <pc:docMk/>
            <pc:sldMk cId="3896177011" sldId="268"/>
            <ac:grpSpMk id="18" creationId="{1E16A5F1-5658-4A96-8B6B-6011100C2695}"/>
          </ac:grpSpMkLst>
        </pc:grpChg>
        <pc:grpChg chg="del mod">
          <ac:chgData name="Ross Brown" userId="db259b9e-a35f-40f6-b8eb-b3a9b6a5af38" providerId="ADAL" clId="{C4C5C01F-7A55-4A52-A382-760B1511E16B}" dt="2020-11-27T11:48:01.502" v="332" actId="478"/>
          <ac:grpSpMkLst>
            <pc:docMk/>
            <pc:sldMk cId="3896177011" sldId="268"/>
            <ac:grpSpMk id="139" creationId="{39E3347D-E8E0-435E-BA97-65641330201F}"/>
          </ac:grpSpMkLst>
        </pc:grpChg>
        <pc:graphicFrameChg chg="add del mod">
          <ac:chgData name="Ross Brown" userId="db259b9e-a35f-40f6-b8eb-b3a9b6a5af38" providerId="ADAL" clId="{C4C5C01F-7A55-4A52-A382-760B1511E16B}" dt="2020-11-30T19:03:33.212" v="955"/>
          <ac:graphicFrameMkLst>
            <pc:docMk/>
            <pc:sldMk cId="3896177011" sldId="268"/>
            <ac:graphicFrameMk id="13" creationId="{7828DE2F-0DFB-46C7-B74F-F73318EB7B68}"/>
          </ac:graphicFrameMkLst>
        </pc:graphicFrameChg>
        <pc:graphicFrameChg chg="del">
          <ac:chgData name="Ross Brown" userId="db259b9e-a35f-40f6-b8eb-b3a9b6a5af38" providerId="ADAL" clId="{C4C5C01F-7A55-4A52-A382-760B1511E16B}" dt="2020-11-30T19:03:31.690" v="952" actId="478"/>
          <ac:graphicFrameMkLst>
            <pc:docMk/>
            <pc:sldMk cId="3896177011" sldId="268"/>
            <ac:graphicFrameMk id="32" creationId="{6B0DABFB-F7BF-4ADC-89BE-B917F23B8E4C}"/>
          </ac:graphicFrameMkLst>
        </pc:graphicFrameChg>
        <pc:graphicFrameChg chg="add mod modGraphic">
          <ac:chgData name="Ross Brown" userId="db259b9e-a35f-40f6-b8eb-b3a9b6a5af38" providerId="ADAL" clId="{C4C5C01F-7A55-4A52-A382-760B1511E16B}" dt="2020-11-30T19:04:39.370" v="973" actId="403"/>
          <ac:graphicFrameMkLst>
            <pc:docMk/>
            <pc:sldMk cId="3896177011" sldId="268"/>
            <ac:graphicFrameMk id="35" creationId="{E17C1266-1CED-4D04-BDBE-A87FA796B4C3}"/>
          </ac:graphicFrameMkLst>
        </pc:graphicFrameChg>
        <pc:graphicFrameChg chg="add del mod">
          <ac:chgData name="Ross Brown" userId="db259b9e-a35f-40f6-b8eb-b3a9b6a5af38" providerId="ADAL" clId="{C4C5C01F-7A55-4A52-A382-760B1511E16B}" dt="2020-11-30T19:05:00.890" v="976"/>
          <ac:graphicFrameMkLst>
            <pc:docMk/>
            <pc:sldMk cId="3896177011" sldId="268"/>
            <ac:graphicFrameMk id="36" creationId="{7FEE3BB0-8DA2-4490-8CA2-4524672028FA}"/>
          </ac:graphicFrameMkLst>
        </pc:graphicFrameChg>
        <pc:graphicFrameChg chg="add del">
          <ac:chgData name="Ross Brown" userId="db259b9e-a35f-40f6-b8eb-b3a9b6a5af38" providerId="ADAL" clId="{C4C5C01F-7A55-4A52-A382-760B1511E16B}" dt="2020-11-30T19:06:24.516" v="1031" actId="478"/>
          <ac:graphicFrameMkLst>
            <pc:docMk/>
            <pc:sldMk cId="3896177011" sldId="268"/>
            <ac:graphicFrameMk id="76" creationId="{9E52E193-0138-464C-9C5C-19D6A73E1179}"/>
          </ac:graphicFrameMkLst>
        </pc:graphicFrameChg>
        <pc:graphicFrameChg chg="add mod">
          <ac:chgData name="Ross Brown" userId="db259b9e-a35f-40f6-b8eb-b3a9b6a5af38" providerId="ADAL" clId="{C4C5C01F-7A55-4A52-A382-760B1511E16B}" dt="2020-11-30T19:06:30.541" v="1038" actId="2085"/>
          <ac:graphicFrameMkLst>
            <pc:docMk/>
            <pc:sldMk cId="3896177011" sldId="268"/>
            <ac:graphicFrameMk id="77" creationId="{9E52E193-0138-464C-9C5C-19D6A73E1179}"/>
          </ac:graphicFrameMkLst>
        </pc:graphicFrameChg>
        <pc:picChg chg="add del mod">
          <ac:chgData name="Ross Brown" userId="db259b9e-a35f-40f6-b8eb-b3a9b6a5af38" providerId="ADAL" clId="{C4C5C01F-7A55-4A52-A382-760B1511E16B}" dt="2020-11-27T12:32:16.908" v="534" actId="478"/>
          <ac:picMkLst>
            <pc:docMk/>
            <pc:sldMk cId="3896177011" sldId="268"/>
            <ac:picMk id="93" creationId="{AA5A9F19-E201-4F77-AAF0-3B63A8EAA96A}"/>
          </ac:picMkLst>
        </pc:picChg>
        <pc:picChg chg="add mod ord">
          <ac:chgData name="Ross Brown" userId="db259b9e-a35f-40f6-b8eb-b3a9b6a5af38" providerId="ADAL" clId="{C4C5C01F-7A55-4A52-A382-760B1511E16B}" dt="2020-11-27T12:32:30.899" v="538" actId="14100"/>
          <ac:picMkLst>
            <pc:docMk/>
            <pc:sldMk cId="3896177011" sldId="268"/>
            <ac:picMk id="95" creationId="{67E691FF-8154-4AFA-B88E-5E269F8206FB}"/>
          </ac:picMkLst>
        </pc:picChg>
      </pc:sldChg>
      <pc:sldChg chg="addSp delSp modSp">
        <pc:chgData name="Ross Brown" userId="db259b9e-a35f-40f6-b8eb-b3a9b6a5af38" providerId="ADAL" clId="{C4C5C01F-7A55-4A52-A382-760B1511E16B}" dt="2020-11-27T12:38:02.364" v="611"/>
        <pc:sldMkLst>
          <pc:docMk/>
          <pc:sldMk cId="329726830" sldId="269"/>
        </pc:sldMkLst>
        <pc:grpChg chg="del">
          <ac:chgData name="Ross Brown" userId="db259b9e-a35f-40f6-b8eb-b3a9b6a5af38" providerId="ADAL" clId="{C4C5C01F-7A55-4A52-A382-760B1511E16B}" dt="2020-11-27T12:32:58.220" v="550" actId="478"/>
          <ac:grpSpMkLst>
            <pc:docMk/>
            <pc:sldMk cId="329726830" sldId="269"/>
            <ac:grpSpMk id="7" creationId="{C7B971BB-45FD-423B-A43F-FA810E11848A}"/>
          </ac:grpSpMkLst>
        </pc:grpChg>
        <pc:picChg chg="add del mod">
          <ac:chgData name="Ross Brown" userId="db259b9e-a35f-40f6-b8eb-b3a9b6a5af38" providerId="ADAL" clId="{C4C5C01F-7A55-4A52-A382-760B1511E16B}" dt="2020-11-27T12:38:02.132" v="610" actId="478"/>
          <ac:picMkLst>
            <pc:docMk/>
            <pc:sldMk cId="329726830" sldId="269"/>
            <ac:picMk id="32" creationId="{D44477CB-F9E4-40B4-AEA2-04FB4C698DC7}"/>
          </ac:picMkLst>
        </pc:picChg>
        <pc:picChg chg="add">
          <ac:chgData name="Ross Brown" userId="db259b9e-a35f-40f6-b8eb-b3a9b6a5af38" providerId="ADAL" clId="{C4C5C01F-7A55-4A52-A382-760B1511E16B}" dt="2020-11-27T12:38:02.364" v="611"/>
          <ac:picMkLst>
            <pc:docMk/>
            <pc:sldMk cId="329726830" sldId="269"/>
            <ac:picMk id="33" creationId="{BDF81E56-63EF-4800-B843-BE41357FC4C7}"/>
          </ac:picMkLst>
        </pc:picChg>
      </pc:sldChg>
      <pc:sldChg chg="addSp delSp modSp mod">
        <pc:chgData name="Ross Brown" userId="db259b9e-a35f-40f6-b8eb-b3a9b6a5af38" providerId="ADAL" clId="{C4C5C01F-7A55-4A52-A382-760B1511E16B}" dt="2020-11-30T19:18:02.454" v="1116" actId="1076"/>
        <pc:sldMkLst>
          <pc:docMk/>
          <pc:sldMk cId="2169207376" sldId="271"/>
        </pc:sldMkLst>
        <pc:spChg chg="add del">
          <ac:chgData name="Ross Brown" userId="db259b9e-a35f-40f6-b8eb-b3a9b6a5af38" providerId="ADAL" clId="{C4C5C01F-7A55-4A52-A382-760B1511E16B}" dt="2020-11-30T19:17:25.847" v="1093"/>
          <ac:spMkLst>
            <pc:docMk/>
            <pc:sldMk cId="2169207376" sldId="271"/>
            <ac:spMk id="7" creationId="{4A2C8650-724A-4F26-84B2-097DF4B52712}"/>
          </ac:spMkLst>
        </pc:spChg>
        <pc:spChg chg="mod">
          <ac:chgData name="Ross Brown" userId="db259b9e-a35f-40f6-b8eb-b3a9b6a5af38" providerId="ADAL" clId="{C4C5C01F-7A55-4A52-A382-760B1511E16B}" dt="2020-11-27T11:39:54.463" v="193" actId="1036"/>
          <ac:spMkLst>
            <pc:docMk/>
            <pc:sldMk cId="2169207376" sldId="271"/>
            <ac:spMk id="9" creationId="{0AB54183-8B22-428E-8271-116B5BB31086}"/>
          </ac:spMkLst>
        </pc:spChg>
        <pc:spChg chg="mod">
          <ac:chgData name="Ross Brown" userId="db259b9e-a35f-40f6-b8eb-b3a9b6a5af38" providerId="ADAL" clId="{C4C5C01F-7A55-4A52-A382-760B1511E16B}" dt="2020-11-27T11:39:59.223" v="213" actId="1035"/>
          <ac:spMkLst>
            <pc:docMk/>
            <pc:sldMk cId="2169207376" sldId="271"/>
            <ac:spMk id="11" creationId="{5AFB3DBF-D3E3-4559-98EC-023AF2C3EF48}"/>
          </ac:spMkLst>
        </pc:spChg>
        <pc:spChg chg="mod">
          <ac:chgData name="Ross Brown" userId="db259b9e-a35f-40f6-b8eb-b3a9b6a5af38" providerId="ADAL" clId="{C4C5C01F-7A55-4A52-A382-760B1511E16B}" dt="2020-11-27T11:40:16.088" v="252" actId="1038"/>
          <ac:spMkLst>
            <pc:docMk/>
            <pc:sldMk cId="2169207376" sldId="271"/>
            <ac:spMk id="12" creationId="{65DE50E2-2C4B-4A49-B331-657D25794DA0}"/>
          </ac:spMkLst>
        </pc:spChg>
        <pc:spChg chg="mod">
          <ac:chgData name="Ross Brown" userId="db259b9e-a35f-40f6-b8eb-b3a9b6a5af38" providerId="ADAL" clId="{C4C5C01F-7A55-4A52-A382-760B1511E16B}" dt="2020-11-27T11:40:02.887" v="215" actId="1076"/>
          <ac:spMkLst>
            <pc:docMk/>
            <pc:sldMk cId="2169207376" sldId="271"/>
            <ac:spMk id="14" creationId="{1FEEB6FC-3A60-4F49-8AC1-4C85D79DC776}"/>
          </ac:spMkLst>
        </pc:spChg>
        <pc:spChg chg="mod">
          <ac:chgData name="Ross Brown" userId="db259b9e-a35f-40f6-b8eb-b3a9b6a5af38" providerId="ADAL" clId="{C4C5C01F-7A55-4A52-A382-760B1511E16B}" dt="2020-11-27T11:41:49.574" v="270" actId="1076"/>
          <ac:spMkLst>
            <pc:docMk/>
            <pc:sldMk cId="2169207376" sldId="271"/>
            <ac:spMk id="15" creationId="{8C64B7C7-AE04-43F6-A2FF-D83835C77883}"/>
          </ac:spMkLst>
        </pc:spChg>
        <pc:spChg chg="mod">
          <ac:chgData name="Ross Brown" userId="db259b9e-a35f-40f6-b8eb-b3a9b6a5af38" providerId="ADAL" clId="{C4C5C01F-7A55-4A52-A382-760B1511E16B}" dt="2020-11-27T11:40:12.872" v="247" actId="1037"/>
          <ac:spMkLst>
            <pc:docMk/>
            <pc:sldMk cId="2169207376" sldId="271"/>
            <ac:spMk id="16" creationId="{176B887C-E32D-4B5E-8DB3-D904A66B81C6}"/>
          </ac:spMkLst>
        </pc:spChg>
        <pc:spChg chg="mod">
          <ac:chgData name="Ross Brown" userId="db259b9e-a35f-40f6-b8eb-b3a9b6a5af38" providerId="ADAL" clId="{C4C5C01F-7A55-4A52-A382-760B1511E16B}" dt="2020-11-27T11:40:22.896" v="255" actId="1076"/>
          <ac:spMkLst>
            <pc:docMk/>
            <pc:sldMk cId="2169207376" sldId="271"/>
            <ac:spMk id="17" creationId="{DD49B30E-5ACB-4EBA-B1FB-9D5FCF51F89B}"/>
          </ac:spMkLst>
        </pc:spChg>
        <pc:spChg chg="mod">
          <ac:chgData name="Ross Brown" userId="db259b9e-a35f-40f6-b8eb-b3a9b6a5af38" providerId="ADAL" clId="{C4C5C01F-7A55-4A52-A382-760B1511E16B}" dt="2020-11-27T11:40:26.838" v="256" actId="1076"/>
          <ac:spMkLst>
            <pc:docMk/>
            <pc:sldMk cId="2169207376" sldId="271"/>
            <ac:spMk id="18" creationId="{842605C6-8127-4430-9833-4F996D066DFC}"/>
          </ac:spMkLst>
        </pc:spChg>
        <pc:spChg chg="mod">
          <ac:chgData name="Ross Brown" userId="db259b9e-a35f-40f6-b8eb-b3a9b6a5af38" providerId="ADAL" clId="{C4C5C01F-7A55-4A52-A382-760B1511E16B}" dt="2020-11-27T11:40:29.989" v="257" actId="1076"/>
          <ac:spMkLst>
            <pc:docMk/>
            <pc:sldMk cId="2169207376" sldId="271"/>
            <ac:spMk id="19" creationId="{4ABF8337-7C94-4DC4-9C21-01143396DCE7}"/>
          </ac:spMkLst>
        </pc:spChg>
        <pc:spChg chg="mod">
          <ac:chgData name="Ross Brown" userId="db259b9e-a35f-40f6-b8eb-b3a9b6a5af38" providerId="ADAL" clId="{C4C5C01F-7A55-4A52-A382-760B1511E16B}" dt="2020-11-27T11:40:34.022" v="258" actId="1076"/>
          <ac:spMkLst>
            <pc:docMk/>
            <pc:sldMk cId="2169207376" sldId="271"/>
            <ac:spMk id="20" creationId="{C4C4588C-90F6-473C-8CE8-87612A380618}"/>
          </ac:spMkLst>
        </pc:spChg>
        <pc:spChg chg="mod">
          <ac:chgData name="Ross Brown" userId="db259b9e-a35f-40f6-b8eb-b3a9b6a5af38" providerId="ADAL" clId="{C4C5C01F-7A55-4A52-A382-760B1511E16B}" dt="2020-11-27T11:39:18.976" v="104" actId="1035"/>
          <ac:spMkLst>
            <pc:docMk/>
            <pc:sldMk cId="2169207376" sldId="271"/>
            <ac:spMk id="21" creationId="{A3B6F53C-4305-446D-A14E-51E80DEDCB9A}"/>
          </ac:spMkLst>
        </pc:spChg>
        <pc:spChg chg="mod">
          <ac:chgData name="Ross Brown" userId="db259b9e-a35f-40f6-b8eb-b3a9b6a5af38" providerId="ADAL" clId="{C4C5C01F-7A55-4A52-A382-760B1511E16B}" dt="2020-11-27T11:39:22.344" v="106" actId="1038"/>
          <ac:spMkLst>
            <pc:docMk/>
            <pc:sldMk cId="2169207376" sldId="271"/>
            <ac:spMk id="22" creationId="{3FA4927F-1CF0-4005-8116-4026ECB6FD44}"/>
          </ac:spMkLst>
        </pc:spChg>
        <pc:spChg chg="mod">
          <ac:chgData name="Ross Brown" userId="db259b9e-a35f-40f6-b8eb-b3a9b6a5af38" providerId="ADAL" clId="{C4C5C01F-7A55-4A52-A382-760B1511E16B}" dt="2020-11-27T11:39:27.127" v="117" actId="1038"/>
          <ac:spMkLst>
            <pc:docMk/>
            <pc:sldMk cId="2169207376" sldId="271"/>
            <ac:spMk id="23" creationId="{F3500D27-B40C-4EE1-B6A1-9620A29CEAC3}"/>
          </ac:spMkLst>
        </pc:spChg>
        <pc:spChg chg="mod">
          <ac:chgData name="Ross Brown" userId="db259b9e-a35f-40f6-b8eb-b3a9b6a5af38" providerId="ADAL" clId="{C4C5C01F-7A55-4A52-A382-760B1511E16B}" dt="2020-11-27T11:39:40.535" v="153" actId="1036"/>
          <ac:spMkLst>
            <pc:docMk/>
            <pc:sldMk cId="2169207376" sldId="271"/>
            <ac:spMk id="24" creationId="{4960AEE6-F5A3-44D0-952E-CBBE1EF2DEAC}"/>
          </ac:spMkLst>
        </pc:spChg>
        <pc:spChg chg="mod">
          <ac:chgData name="Ross Brown" userId="db259b9e-a35f-40f6-b8eb-b3a9b6a5af38" providerId="ADAL" clId="{C4C5C01F-7A55-4A52-A382-760B1511E16B}" dt="2020-11-27T11:39:52.384" v="191" actId="1036"/>
          <ac:spMkLst>
            <pc:docMk/>
            <pc:sldMk cId="2169207376" sldId="271"/>
            <ac:spMk id="25" creationId="{EB0ED96B-ECD5-4E62-91E6-4056550D1149}"/>
          </ac:spMkLst>
        </pc:spChg>
        <pc:spChg chg="mod">
          <ac:chgData name="Ross Brown" userId="db259b9e-a35f-40f6-b8eb-b3a9b6a5af38" providerId="ADAL" clId="{C4C5C01F-7A55-4A52-A382-760B1511E16B}" dt="2020-11-27T11:39:43.719" v="156" actId="1036"/>
          <ac:spMkLst>
            <pc:docMk/>
            <pc:sldMk cId="2169207376" sldId="271"/>
            <ac:spMk id="26" creationId="{56F0FA8B-BBAF-4D76-94A6-8C6DB263CE43}"/>
          </ac:spMkLst>
        </pc:spChg>
        <pc:spChg chg="add">
          <ac:chgData name="Ross Brown" userId="db259b9e-a35f-40f6-b8eb-b3a9b6a5af38" providerId="ADAL" clId="{C4C5C01F-7A55-4A52-A382-760B1511E16B}" dt="2020-11-27T11:44:11.996" v="289"/>
          <ac:spMkLst>
            <pc:docMk/>
            <pc:sldMk cId="2169207376" sldId="271"/>
            <ac:spMk id="30" creationId="{2B5539A1-0694-4A74-8F47-08093A516869}"/>
          </ac:spMkLst>
        </pc:spChg>
        <pc:spChg chg="add del">
          <ac:chgData name="Ross Brown" userId="db259b9e-a35f-40f6-b8eb-b3a9b6a5af38" providerId="ADAL" clId="{C4C5C01F-7A55-4A52-A382-760B1511E16B}" dt="2020-11-27T11:44:16.656" v="291"/>
          <ac:spMkLst>
            <pc:docMk/>
            <pc:sldMk cId="2169207376" sldId="271"/>
            <ac:spMk id="31" creationId="{2A983F3F-EBD7-4DAE-B246-4235DB4CE909}"/>
          </ac:spMkLst>
        </pc:spChg>
        <pc:spChg chg="add del">
          <ac:chgData name="Ross Brown" userId="db259b9e-a35f-40f6-b8eb-b3a9b6a5af38" providerId="ADAL" clId="{C4C5C01F-7A55-4A52-A382-760B1511E16B}" dt="2020-11-27T11:44:30.775" v="293"/>
          <ac:spMkLst>
            <pc:docMk/>
            <pc:sldMk cId="2169207376" sldId="271"/>
            <ac:spMk id="32" creationId="{58F853EC-5B1C-4ED8-B1E5-3E67CA5BA564}"/>
          </ac:spMkLst>
        </pc:spChg>
        <pc:spChg chg="add del mod">
          <ac:chgData name="Ross Brown" userId="db259b9e-a35f-40f6-b8eb-b3a9b6a5af38" providerId="ADAL" clId="{C4C5C01F-7A55-4A52-A382-760B1511E16B}" dt="2020-11-27T12:21:12.982" v="490"/>
          <ac:spMkLst>
            <pc:docMk/>
            <pc:sldMk cId="2169207376" sldId="271"/>
            <ac:spMk id="35" creationId="{C6C0CE7A-447B-4EE1-BE10-850761F460B0}"/>
          </ac:spMkLst>
        </pc:spChg>
        <pc:grpChg chg="del mod">
          <ac:chgData name="Ross Brown" userId="db259b9e-a35f-40f6-b8eb-b3a9b6a5af38" providerId="ADAL" clId="{C4C5C01F-7A55-4A52-A382-760B1511E16B}" dt="2020-11-27T11:47:27.591" v="325" actId="478"/>
          <ac:grpSpMkLst>
            <pc:docMk/>
            <pc:sldMk cId="2169207376" sldId="271"/>
            <ac:grpSpMk id="7" creationId="{8E0CF74F-FC92-410E-81B4-6C9F58B6C13C}"/>
          </ac:grpSpMkLst>
        </pc:grpChg>
        <pc:graphicFrameChg chg="add del mod">
          <ac:chgData name="Ross Brown" userId="db259b9e-a35f-40f6-b8eb-b3a9b6a5af38" providerId="ADAL" clId="{C4C5C01F-7A55-4A52-A382-760B1511E16B}" dt="2020-11-30T19:16:36.594" v="1064"/>
          <ac:graphicFrameMkLst>
            <pc:docMk/>
            <pc:sldMk cId="2169207376" sldId="271"/>
            <ac:graphicFrameMk id="3" creationId="{0345FF36-1D43-4688-841E-C6BEB7B83D63}"/>
          </ac:graphicFrameMkLst>
        </pc:graphicFrameChg>
        <pc:graphicFrameChg chg="add del mod modGraphic">
          <ac:chgData name="Ross Brown" userId="db259b9e-a35f-40f6-b8eb-b3a9b6a5af38" providerId="ADAL" clId="{C4C5C01F-7A55-4A52-A382-760B1511E16B}" dt="2020-11-30T19:17:36.232" v="1094" actId="478"/>
          <ac:graphicFrameMkLst>
            <pc:docMk/>
            <pc:sldMk cId="2169207376" sldId="271"/>
            <ac:graphicFrameMk id="4" creationId="{EEED1ED9-92EC-436E-920E-2C60B9E2F8FC}"/>
          </ac:graphicFrameMkLst>
        </pc:graphicFrameChg>
        <pc:graphicFrameChg chg="add del mod">
          <ac:chgData name="Ross Brown" userId="db259b9e-a35f-40f6-b8eb-b3a9b6a5af38" providerId="ADAL" clId="{C4C5C01F-7A55-4A52-A382-760B1511E16B}" dt="2020-11-30T19:17:25.847" v="1093"/>
          <ac:graphicFrameMkLst>
            <pc:docMk/>
            <pc:sldMk cId="2169207376" sldId="271"/>
            <ac:graphicFrameMk id="5" creationId="{8586CD38-10F5-462A-8CC5-8E9C5C642BF3}"/>
          </ac:graphicFrameMkLst>
        </pc:graphicFrameChg>
        <pc:graphicFrameChg chg="add del mod">
          <ac:chgData name="Ross Brown" userId="db259b9e-a35f-40f6-b8eb-b3a9b6a5af38" providerId="ADAL" clId="{C4C5C01F-7A55-4A52-A382-760B1511E16B}" dt="2020-11-30T19:17:36.751" v="1097"/>
          <ac:graphicFrameMkLst>
            <pc:docMk/>
            <pc:sldMk cId="2169207376" sldId="271"/>
            <ac:graphicFrameMk id="9" creationId="{97FFD571-C30A-4295-BF87-B7BA4D40CDEB}"/>
          </ac:graphicFrameMkLst>
        </pc:graphicFrameChg>
        <pc:graphicFrameChg chg="add mod modGraphic">
          <ac:chgData name="Ross Brown" userId="db259b9e-a35f-40f6-b8eb-b3a9b6a5af38" providerId="ADAL" clId="{C4C5C01F-7A55-4A52-A382-760B1511E16B}" dt="2020-11-30T19:18:02.454" v="1116" actId="1076"/>
          <ac:graphicFrameMkLst>
            <pc:docMk/>
            <pc:sldMk cId="2169207376" sldId="271"/>
            <ac:graphicFrameMk id="11" creationId="{AB1B9FD8-0CF6-43AB-A215-BBD70CB64098}"/>
          </ac:graphicFrameMkLst>
        </pc:graphicFrameChg>
        <pc:graphicFrameChg chg="add mod">
          <ac:chgData name="Ross Brown" userId="db259b9e-a35f-40f6-b8eb-b3a9b6a5af38" providerId="ADAL" clId="{C4C5C01F-7A55-4A52-A382-760B1511E16B}" dt="2020-11-30T19:16:08.031" v="1060" actId="404"/>
          <ac:graphicFrameMkLst>
            <pc:docMk/>
            <pc:sldMk cId="2169207376" sldId="271"/>
            <ac:graphicFrameMk id="13" creationId="{FB96BA77-A2FC-4BCF-9EDD-2316A1F2AB3A}"/>
          </ac:graphicFrameMkLst>
        </pc:graphicFrameChg>
        <pc:graphicFrameChg chg="add del mod">
          <ac:chgData name="Ross Brown" userId="db259b9e-a35f-40f6-b8eb-b3a9b6a5af38" providerId="ADAL" clId="{C4C5C01F-7A55-4A52-A382-760B1511E16B}" dt="2020-11-27T12:18:43.460" v="474"/>
          <ac:graphicFrameMkLst>
            <pc:docMk/>
            <pc:sldMk cId="2169207376" sldId="271"/>
            <ac:graphicFrameMk id="34" creationId="{6563B8F1-0A33-4D9E-88CF-E5932862D169}"/>
          </ac:graphicFrameMkLst>
        </pc:graphicFrameChg>
        <pc:graphicFrameChg chg="del mod">
          <ac:chgData name="Ross Brown" userId="db259b9e-a35f-40f6-b8eb-b3a9b6a5af38" providerId="ADAL" clId="{C4C5C01F-7A55-4A52-A382-760B1511E16B}" dt="2020-11-30T19:15:26.298" v="1039" actId="478"/>
          <ac:graphicFrameMkLst>
            <pc:docMk/>
            <pc:sldMk cId="2169207376" sldId="271"/>
            <ac:graphicFrameMk id="49" creationId="{0E9BAC2F-4F5A-46B3-9B0B-5B06C2094ADB}"/>
          </ac:graphicFrameMkLst>
        </pc:graphicFrameChg>
        <pc:graphicFrameChg chg="del mod modGraphic">
          <ac:chgData name="Ross Brown" userId="db259b9e-a35f-40f6-b8eb-b3a9b6a5af38" providerId="ADAL" clId="{C4C5C01F-7A55-4A52-A382-760B1511E16B}" dt="2020-11-30T19:16:11.328" v="1061" actId="478"/>
          <ac:graphicFrameMkLst>
            <pc:docMk/>
            <pc:sldMk cId="2169207376" sldId="271"/>
            <ac:graphicFrameMk id="50" creationId="{F56E0201-CD0C-4B14-AE31-F1ABFB6DE8B2}"/>
          </ac:graphicFrameMkLst>
        </pc:graphicFrameChg>
        <pc:picChg chg="add del mod modCrop">
          <ac:chgData name="Ross Brown" userId="db259b9e-a35f-40f6-b8eb-b3a9b6a5af38" providerId="ADAL" clId="{C4C5C01F-7A55-4A52-A382-760B1511E16B}" dt="2020-11-27T11:41:07.639" v="265" actId="478"/>
          <ac:picMkLst>
            <pc:docMk/>
            <pc:sldMk cId="2169207376" sldId="271"/>
            <ac:picMk id="3" creationId="{8CA8CF31-0AA7-4965-A509-A740E6A93AEC}"/>
          </ac:picMkLst>
        </pc:picChg>
        <pc:picChg chg="add del mod modCrop">
          <ac:chgData name="Ross Brown" userId="db259b9e-a35f-40f6-b8eb-b3a9b6a5af38" providerId="ADAL" clId="{C4C5C01F-7A55-4A52-A382-760B1511E16B}" dt="2020-11-27T11:43:21.975" v="285" actId="478"/>
          <ac:picMkLst>
            <pc:docMk/>
            <pc:sldMk cId="2169207376" sldId="271"/>
            <ac:picMk id="4" creationId="{07E1FBEC-047D-4376-ACF7-FB8F7AE90DA0}"/>
          </ac:picMkLst>
        </pc:picChg>
        <pc:picChg chg="del mod">
          <ac:chgData name="Ross Brown" userId="db259b9e-a35f-40f6-b8eb-b3a9b6a5af38" providerId="ADAL" clId="{C4C5C01F-7A55-4A52-A382-760B1511E16B}" dt="2020-11-27T11:44:10.551" v="288" actId="478"/>
          <ac:picMkLst>
            <pc:docMk/>
            <pc:sldMk cId="2169207376" sldId="271"/>
            <ac:picMk id="13" creationId="{FFB22E7E-B902-4CDD-9424-1D83910F8166}"/>
          </ac:picMkLst>
        </pc:picChg>
        <pc:picChg chg="add del mod modCrop">
          <ac:chgData name="Ross Brown" userId="db259b9e-a35f-40f6-b8eb-b3a9b6a5af38" providerId="ADAL" clId="{C4C5C01F-7A55-4A52-A382-760B1511E16B}" dt="2020-11-27T12:38:04.939" v="612" actId="478"/>
          <ac:picMkLst>
            <pc:docMk/>
            <pc:sldMk cId="2169207376" sldId="271"/>
            <ac:picMk id="33" creationId="{DD569858-F827-446B-AC7C-095C2DED8EF7}"/>
          </ac:picMkLst>
        </pc:picChg>
        <pc:picChg chg="add">
          <ac:chgData name="Ross Brown" userId="db259b9e-a35f-40f6-b8eb-b3a9b6a5af38" providerId="ADAL" clId="{C4C5C01F-7A55-4A52-A382-760B1511E16B}" dt="2020-11-27T12:38:05.133" v="613"/>
          <ac:picMkLst>
            <pc:docMk/>
            <pc:sldMk cId="2169207376" sldId="271"/>
            <ac:picMk id="43" creationId="{09F8C064-F5A9-45BA-AC80-5A7006A210F9}"/>
          </ac:picMkLst>
        </pc:picChg>
        <pc:picChg chg="add del mod">
          <ac:chgData name="Ross Brown" userId="db259b9e-a35f-40f6-b8eb-b3a9b6a5af38" providerId="ADAL" clId="{C4C5C01F-7A55-4A52-A382-760B1511E16B}" dt="2020-11-27T11:47:24.015" v="324" actId="478"/>
          <ac:picMkLst>
            <pc:docMk/>
            <pc:sldMk cId="2169207376" sldId="271"/>
            <ac:picMk id="1032" creationId="{F0182D6E-0BAB-47A7-B284-27676D60A746}"/>
          </ac:picMkLst>
        </pc:picChg>
        <pc:picChg chg="add mod">
          <ac:chgData name="Ross Brown" userId="db259b9e-a35f-40f6-b8eb-b3a9b6a5af38" providerId="ADAL" clId="{C4C5C01F-7A55-4A52-A382-760B1511E16B}" dt="2020-11-30T19:17:08.958" v="1085" actId="1076"/>
          <ac:picMkLst>
            <pc:docMk/>
            <pc:sldMk cId="2169207376" sldId="271"/>
            <ac:picMk id="1034" creationId="{17765B57-2151-463F-86BA-8AA55A818650}"/>
          </ac:picMkLst>
        </pc:picChg>
        <pc:picChg chg="add del mod">
          <ac:chgData name="Ross Brown" userId="db259b9e-a35f-40f6-b8eb-b3a9b6a5af38" providerId="ADAL" clId="{C4C5C01F-7A55-4A52-A382-760B1511E16B}" dt="2020-11-27T12:19:18.973" v="481"/>
          <ac:picMkLst>
            <pc:docMk/>
            <pc:sldMk cId="2169207376" sldId="271"/>
            <ac:picMk id="1036" creationId="{96BC7F73-0EF5-4065-B41B-8882DF38F75A}"/>
          </ac:picMkLst>
        </pc:picChg>
        <pc:picChg chg="add mod">
          <ac:chgData name="Ross Brown" userId="db259b9e-a35f-40f6-b8eb-b3a9b6a5af38" providerId="ADAL" clId="{C4C5C01F-7A55-4A52-A382-760B1511E16B}" dt="2020-11-30T19:16:59.581" v="1082" actId="1076"/>
          <ac:picMkLst>
            <pc:docMk/>
            <pc:sldMk cId="2169207376" sldId="271"/>
            <ac:picMk id="1038" creationId="{ECF4E38E-5121-45E8-91AE-73F3A36A2E28}"/>
          </ac:picMkLst>
        </pc:picChg>
        <pc:picChg chg="add mod">
          <ac:chgData name="Ross Brown" userId="db259b9e-a35f-40f6-b8eb-b3a9b6a5af38" providerId="ADAL" clId="{C4C5C01F-7A55-4A52-A382-760B1511E16B}" dt="2020-11-30T19:17:59.398" v="1115" actId="1076"/>
          <ac:picMkLst>
            <pc:docMk/>
            <pc:sldMk cId="2169207376" sldId="271"/>
            <ac:picMk id="1040" creationId="{ABF907BA-AA3D-4306-9502-89F1EE17B185}"/>
          </ac:picMkLst>
        </pc:picChg>
        <pc:cxnChg chg="mod">
          <ac:chgData name="Ross Brown" userId="db259b9e-a35f-40f6-b8eb-b3a9b6a5af38" providerId="ADAL" clId="{C4C5C01F-7A55-4A52-A382-760B1511E16B}" dt="2020-11-27T11:43:34.270" v="286" actId="14100"/>
          <ac:cxnSpMkLst>
            <pc:docMk/>
            <pc:sldMk cId="2169207376" sldId="271"/>
            <ac:cxnSpMk id="27" creationId="{E89369C6-68FB-4200-BD09-3F57E440EE0F}"/>
          </ac:cxnSpMkLst>
        </pc:cxnChg>
        <pc:cxnChg chg="mod">
          <ac:chgData name="Ross Brown" userId="db259b9e-a35f-40f6-b8eb-b3a9b6a5af38" providerId="ADAL" clId="{C4C5C01F-7A55-4A52-A382-760B1511E16B}" dt="2020-11-27T11:43:38.422" v="287" actId="14100"/>
          <ac:cxnSpMkLst>
            <pc:docMk/>
            <pc:sldMk cId="2169207376" sldId="271"/>
            <ac:cxnSpMk id="28" creationId="{58373A27-B972-4AF3-BAF2-9B6B2F158599}"/>
          </ac:cxnSpMkLst>
        </pc:cxnChg>
      </pc:sldChg>
      <pc:sldChg chg="addSp delSp modSp">
        <pc:chgData name="Ross Brown" userId="db259b9e-a35f-40f6-b8eb-b3a9b6a5af38" providerId="ADAL" clId="{C4C5C01F-7A55-4A52-A382-760B1511E16B}" dt="2020-12-01T11:06:14.405" v="1175" actId="1035"/>
        <pc:sldMkLst>
          <pc:docMk/>
          <pc:sldMk cId="3144767266" sldId="272"/>
        </pc:sldMkLst>
        <pc:spChg chg="mod">
          <ac:chgData name="Ross Brown" userId="db259b9e-a35f-40f6-b8eb-b3a9b6a5af38" providerId="ADAL" clId="{C4C5C01F-7A55-4A52-A382-760B1511E16B}" dt="2020-11-27T12:51:57.496" v="669" actId="1076"/>
          <ac:spMkLst>
            <pc:docMk/>
            <pc:sldMk cId="3144767266" sldId="272"/>
            <ac:spMk id="2" creationId="{2B326839-80DF-49C6-8FAE-AF8C85E2DAF0}"/>
          </ac:spMkLst>
        </pc:spChg>
        <pc:spChg chg="mod">
          <ac:chgData name="Ross Brown" userId="db259b9e-a35f-40f6-b8eb-b3a9b6a5af38" providerId="ADAL" clId="{C4C5C01F-7A55-4A52-A382-760B1511E16B}" dt="2020-12-01T11:04:30.294" v="1140" actId="20577"/>
          <ac:spMkLst>
            <pc:docMk/>
            <pc:sldMk cId="3144767266" sldId="272"/>
            <ac:spMk id="6" creationId="{837FCFCA-BB65-40AC-8B59-705300A787F0}"/>
          </ac:spMkLst>
        </pc:spChg>
        <pc:spChg chg="mod">
          <ac:chgData name="Ross Brown" userId="db259b9e-a35f-40f6-b8eb-b3a9b6a5af38" providerId="ADAL" clId="{C4C5C01F-7A55-4A52-A382-760B1511E16B}" dt="2020-12-01T11:06:14.405" v="1175" actId="1035"/>
          <ac:spMkLst>
            <pc:docMk/>
            <pc:sldMk cId="3144767266" sldId="272"/>
            <ac:spMk id="9" creationId="{68B8F195-B776-AF49-A080-5C1B16E3A355}"/>
          </ac:spMkLst>
        </pc:spChg>
        <pc:spChg chg="mod">
          <ac:chgData name="Ross Brown" userId="db259b9e-a35f-40f6-b8eb-b3a9b6a5af38" providerId="ADAL" clId="{C4C5C01F-7A55-4A52-A382-760B1511E16B}" dt="2020-12-01T11:05:34.876" v="1164" actId="1076"/>
          <ac:spMkLst>
            <pc:docMk/>
            <pc:sldMk cId="3144767266" sldId="272"/>
            <ac:spMk id="11" creationId="{CCF4D32B-F6F7-4827-92F8-40FEF788BB9E}"/>
          </ac:spMkLst>
        </pc:spChg>
        <pc:spChg chg="mod">
          <ac:chgData name="Ross Brown" userId="db259b9e-a35f-40f6-b8eb-b3a9b6a5af38" providerId="ADAL" clId="{C4C5C01F-7A55-4A52-A382-760B1511E16B}" dt="2020-12-01T11:06:12.653" v="1173" actId="1035"/>
          <ac:spMkLst>
            <pc:docMk/>
            <pc:sldMk cId="3144767266" sldId="272"/>
            <ac:spMk id="12" creationId="{F60C0780-7EAF-4D61-93F6-32D91271160E}"/>
          </ac:spMkLst>
        </pc:spChg>
        <pc:spChg chg="add mod">
          <ac:chgData name="Ross Brown" userId="db259b9e-a35f-40f6-b8eb-b3a9b6a5af38" providerId="ADAL" clId="{C4C5C01F-7A55-4A52-A382-760B1511E16B}" dt="2020-12-01T11:05:18.236" v="1156" actId="1076"/>
          <ac:spMkLst>
            <pc:docMk/>
            <pc:sldMk cId="3144767266" sldId="272"/>
            <ac:spMk id="14" creationId="{A25AA16D-B9FB-475C-9499-08D50F672361}"/>
          </ac:spMkLst>
        </pc:spChg>
        <pc:spChg chg="add del mod">
          <ac:chgData name="Ross Brown" userId="db259b9e-a35f-40f6-b8eb-b3a9b6a5af38" providerId="ADAL" clId="{C4C5C01F-7A55-4A52-A382-760B1511E16B}" dt="2020-12-01T11:05:11.018" v="1155" actId="478"/>
          <ac:spMkLst>
            <pc:docMk/>
            <pc:sldMk cId="3144767266" sldId="272"/>
            <ac:spMk id="16" creationId="{D1D4A2A5-0689-44FC-8732-1ACBFDA52F36}"/>
          </ac:spMkLst>
        </pc:spChg>
        <pc:spChg chg="mod">
          <ac:chgData name="Ross Brown" userId="db259b9e-a35f-40f6-b8eb-b3a9b6a5af38" providerId="ADAL" clId="{C4C5C01F-7A55-4A52-A382-760B1511E16B}" dt="2020-12-01T11:06:11.197" v="1171" actId="1035"/>
          <ac:spMkLst>
            <pc:docMk/>
            <pc:sldMk cId="3144767266" sldId="272"/>
            <ac:spMk id="17" creationId="{4F2E2C9E-3231-4513-B126-BB9E0D24057D}"/>
          </ac:spMkLst>
        </pc:spChg>
        <pc:graphicFrameChg chg="add del mod">
          <ac:chgData name="Ross Brown" userId="db259b9e-a35f-40f6-b8eb-b3a9b6a5af38" providerId="ADAL" clId="{C4C5C01F-7A55-4A52-A382-760B1511E16B}" dt="2020-12-01T11:03:21.740" v="1119"/>
          <ac:graphicFrameMkLst>
            <pc:docMk/>
            <pc:sldMk cId="3144767266" sldId="272"/>
            <ac:graphicFrameMk id="15" creationId="{F8768C03-A7EB-42B8-BF67-6DCAF4B9D2E1}"/>
          </ac:graphicFrameMkLst>
        </pc:graphicFrameChg>
        <pc:picChg chg="mod">
          <ac:chgData name="Ross Brown" userId="db259b9e-a35f-40f6-b8eb-b3a9b6a5af38" providerId="ADAL" clId="{C4C5C01F-7A55-4A52-A382-760B1511E16B}" dt="2020-11-27T12:38:44.794" v="619" actId="1076"/>
          <ac:picMkLst>
            <pc:docMk/>
            <pc:sldMk cId="3144767266" sldId="272"/>
            <ac:picMk id="3" creationId="{DA61E134-ED90-D74E-83C4-A773544BE7FC}"/>
          </ac:picMkLst>
        </pc:picChg>
        <pc:picChg chg="mod">
          <ac:chgData name="Ross Brown" userId="db259b9e-a35f-40f6-b8eb-b3a9b6a5af38" providerId="ADAL" clId="{C4C5C01F-7A55-4A52-A382-760B1511E16B}" dt="2020-11-27T12:38:55.779" v="622" actId="1076"/>
          <ac:picMkLst>
            <pc:docMk/>
            <pc:sldMk cId="3144767266" sldId="272"/>
            <ac:picMk id="4" creationId="{A9911958-6141-4181-8778-5222F25B8ED5}"/>
          </ac:picMkLst>
        </pc:picChg>
        <pc:picChg chg="mod">
          <ac:chgData name="Ross Brown" userId="db259b9e-a35f-40f6-b8eb-b3a9b6a5af38" providerId="ADAL" clId="{C4C5C01F-7A55-4A52-A382-760B1511E16B}" dt="2020-11-27T12:39:14.131" v="625" actId="1076"/>
          <ac:picMkLst>
            <pc:docMk/>
            <pc:sldMk cId="3144767266" sldId="272"/>
            <ac:picMk id="5" creationId="{DEDEA581-F954-4953-A401-EF607A1A662F}"/>
          </ac:picMkLst>
        </pc:picChg>
        <pc:picChg chg="mod">
          <ac:chgData name="Ross Brown" userId="db259b9e-a35f-40f6-b8eb-b3a9b6a5af38" providerId="ADAL" clId="{C4C5C01F-7A55-4A52-A382-760B1511E16B}" dt="2020-12-01T11:05:57.604" v="1168" actId="1076"/>
          <ac:picMkLst>
            <pc:docMk/>
            <pc:sldMk cId="3144767266" sldId="272"/>
            <ac:picMk id="7" creationId="{A20679C2-60A1-49A8-B007-060743F0CBC2}"/>
          </ac:picMkLst>
        </pc:picChg>
        <pc:picChg chg="mod">
          <ac:chgData name="Ross Brown" userId="db259b9e-a35f-40f6-b8eb-b3a9b6a5af38" providerId="ADAL" clId="{C4C5C01F-7A55-4A52-A382-760B1511E16B}" dt="2020-12-01T11:06:07.868" v="1169" actId="1076"/>
          <ac:picMkLst>
            <pc:docMk/>
            <pc:sldMk cId="3144767266" sldId="272"/>
            <ac:picMk id="13" creationId="{DD8B42FC-21E3-4EFA-9396-EABA815FBDFA}"/>
          </ac:picMkLst>
        </pc:picChg>
        <pc:picChg chg="add">
          <ac:chgData name="Ross Brown" userId="db259b9e-a35f-40f6-b8eb-b3a9b6a5af38" providerId="ADAL" clId="{C4C5C01F-7A55-4A52-A382-760B1511E16B}" dt="2020-11-27T12:38:22.696" v="615"/>
          <ac:picMkLst>
            <pc:docMk/>
            <pc:sldMk cId="3144767266" sldId="272"/>
            <ac:picMk id="18" creationId="{B888EAE2-55D3-4E71-8D25-E5BC04A9CE8B}"/>
          </ac:picMkLst>
        </pc:picChg>
        <pc:picChg chg="add del mod">
          <ac:chgData name="Ross Brown" userId="db259b9e-a35f-40f6-b8eb-b3a9b6a5af38" providerId="ADAL" clId="{C4C5C01F-7A55-4A52-A382-760B1511E16B}" dt="2020-11-27T12:08:28.149" v="395" actId="478"/>
          <ac:picMkLst>
            <pc:docMk/>
            <pc:sldMk cId="3144767266" sldId="272"/>
            <ac:picMk id="2050" creationId="{D682E28B-BC5D-4F85-B2EF-BD3208D91D2B}"/>
          </ac:picMkLst>
        </pc:picChg>
        <pc:picChg chg="add mod">
          <ac:chgData name="Ross Brown" userId="db259b9e-a35f-40f6-b8eb-b3a9b6a5af38" providerId="ADAL" clId="{C4C5C01F-7A55-4A52-A382-760B1511E16B}" dt="2020-12-01T11:05:24.972" v="1162" actId="1076"/>
          <ac:picMkLst>
            <pc:docMk/>
            <pc:sldMk cId="3144767266" sldId="272"/>
            <ac:picMk id="2052" creationId="{5AE14597-4869-48FA-BE45-A806D75CFCC1}"/>
          </ac:picMkLst>
        </pc:picChg>
      </pc:sldChg>
      <pc:sldChg chg="del">
        <pc:chgData name="Ross Brown" userId="db259b9e-a35f-40f6-b8eb-b3a9b6a5af38" providerId="ADAL" clId="{C4C5C01F-7A55-4A52-A382-760B1511E16B}" dt="2020-11-30T19:15:39.982" v="1040" actId="2696"/>
        <pc:sldMkLst>
          <pc:docMk/>
          <pc:sldMk cId="213572825" sldId="274"/>
        </pc:sldMkLst>
      </pc:sldChg>
      <pc:sldChg chg="add del">
        <pc:chgData name="Ross Brown" userId="db259b9e-a35f-40f6-b8eb-b3a9b6a5af38" providerId="ADAL" clId="{C4C5C01F-7A55-4A52-A382-760B1511E16B}" dt="2020-12-01T11:04:24.922" v="1137"/>
        <pc:sldMkLst>
          <pc:docMk/>
          <pc:sldMk cId="196867056" sldId="276"/>
        </pc:sldMkLst>
      </pc:sldChg>
    </pc:docChg>
  </pc:docChgLst>
  <pc:docChgLst>
    <pc:chgData name="Ojuoko, Seun" userId="S::zo12@hw.ac.uk::d2d2d276-383c-45f1-899b-39ebbeacfd56" providerId="AD" clId="Web-{A0D313D6-DDB1-41C2-8F84-8857505C9924}"/>
    <pc:docChg chg="modSld">
      <pc:chgData name="Ojuoko, Seun" userId="S::zo12@hw.ac.uk::d2d2d276-383c-45f1-899b-39ebbeacfd56" providerId="AD" clId="Web-{A0D313D6-DDB1-41C2-8F84-8857505C9924}" dt="2020-11-27T16:33:50.520" v="5" actId="20577"/>
      <pc:docMkLst>
        <pc:docMk/>
      </pc:docMkLst>
      <pc:sldChg chg="modSp">
        <pc:chgData name="Ojuoko, Seun" userId="S::zo12@hw.ac.uk::d2d2d276-383c-45f1-899b-39ebbeacfd56" providerId="AD" clId="Web-{A0D313D6-DDB1-41C2-8F84-8857505C9924}" dt="2020-11-27T16:33:50.488" v="3" actId="20577"/>
        <pc:sldMkLst>
          <pc:docMk/>
          <pc:sldMk cId="1726408464" sldId="256"/>
        </pc:sldMkLst>
        <pc:spChg chg="mod">
          <ac:chgData name="Ojuoko, Seun" userId="S::zo12@hw.ac.uk::d2d2d276-383c-45f1-899b-39ebbeacfd56" providerId="AD" clId="Web-{A0D313D6-DDB1-41C2-8F84-8857505C9924}" dt="2020-11-27T16:33:50.488" v="3" actId="20577"/>
          <ac:spMkLst>
            <pc:docMk/>
            <pc:sldMk cId="1726408464" sldId="256"/>
            <ac:spMk id="3" creationId="{328DCA10-0F78-489C-893D-C558C023B61C}"/>
          </ac:spMkLst>
        </pc:spChg>
      </pc:sldChg>
    </pc:docChg>
  </pc:docChgLst>
  <pc:docChgLst>
    <pc:chgData name="Tse, Chi H" userId="94d22caa-e8c1-42b4-8522-c6e1bc72671f" providerId="ADAL" clId="{FA70C63C-CC6E-4A84-BDB8-D9CE32EF4AB8}"/>
    <pc:docChg chg="custSel modSld">
      <pc:chgData name="Tse, Chi H" userId="94d22caa-e8c1-42b4-8522-c6e1bc72671f" providerId="ADAL" clId="{FA70C63C-CC6E-4A84-BDB8-D9CE32EF4AB8}" dt="2020-11-27T12:12:40.564" v="272" actId="20577"/>
      <pc:docMkLst>
        <pc:docMk/>
      </pc:docMkLst>
      <pc:sldChg chg="addSp delSp modSp mod">
        <pc:chgData name="Tse, Chi H" userId="94d22caa-e8c1-42b4-8522-c6e1bc72671f" providerId="ADAL" clId="{FA70C63C-CC6E-4A84-BDB8-D9CE32EF4AB8}" dt="2020-11-27T11:11:14.621" v="158" actId="1076"/>
        <pc:sldMkLst>
          <pc:docMk/>
          <pc:sldMk cId="329726830" sldId="269"/>
        </pc:sldMkLst>
        <pc:spChg chg="add mod">
          <ac:chgData name="Tse, Chi H" userId="94d22caa-e8c1-42b4-8522-c6e1bc72671f" providerId="ADAL" clId="{FA70C63C-CC6E-4A84-BDB8-D9CE32EF4AB8}" dt="2020-11-27T11:11:11.753" v="157" actId="1076"/>
          <ac:spMkLst>
            <pc:docMk/>
            <pc:sldMk cId="329726830" sldId="269"/>
            <ac:spMk id="3" creationId="{B54B330F-3E16-4B83-8059-3983100AF061}"/>
          </ac:spMkLst>
        </pc:spChg>
        <pc:spChg chg="add del mod">
          <ac:chgData name="Tse, Chi H" userId="94d22caa-e8c1-42b4-8522-c6e1bc72671f" providerId="ADAL" clId="{FA70C63C-CC6E-4A84-BDB8-D9CE32EF4AB8}" dt="2020-11-27T11:07:42.553" v="112"/>
          <ac:spMkLst>
            <pc:docMk/>
            <pc:sldMk cId="329726830" sldId="269"/>
            <ac:spMk id="4" creationId="{F09518BE-F579-4A1F-84E5-95E42016594F}"/>
          </ac:spMkLst>
        </pc:spChg>
        <pc:spChg chg="add mod">
          <ac:chgData name="Tse, Chi H" userId="94d22caa-e8c1-42b4-8522-c6e1bc72671f" providerId="ADAL" clId="{FA70C63C-CC6E-4A84-BDB8-D9CE32EF4AB8}" dt="2020-11-27T11:11:07.493" v="156" actId="1076"/>
          <ac:spMkLst>
            <pc:docMk/>
            <pc:sldMk cId="329726830" sldId="269"/>
            <ac:spMk id="5" creationId="{2065500B-E77E-403B-B087-F9FF1153B66B}"/>
          </ac:spMkLst>
        </pc:spChg>
        <pc:spChg chg="mod">
          <ac:chgData name="Tse, Chi H" userId="94d22caa-e8c1-42b4-8522-c6e1bc72671f" providerId="ADAL" clId="{FA70C63C-CC6E-4A84-BDB8-D9CE32EF4AB8}" dt="2020-11-27T11:11:14.621" v="158" actId="1076"/>
          <ac:spMkLst>
            <pc:docMk/>
            <pc:sldMk cId="329726830" sldId="269"/>
            <ac:spMk id="31" creationId="{EE54B767-7470-421C-A2A8-D5084E7D53E5}"/>
          </ac:spMkLst>
        </pc:spChg>
        <pc:picChg chg="mod">
          <ac:chgData name="Tse, Chi H" userId="94d22caa-e8c1-42b4-8522-c6e1bc72671f" providerId="ADAL" clId="{FA70C63C-CC6E-4A84-BDB8-D9CE32EF4AB8}" dt="2020-11-27T11:05:04.300" v="102" actId="1076"/>
          <ac:picMkLst>
            <pc:docMk/>
            <pc:sldMk cId="329726830" sldId="269"/>
            <ac:picMk id="30" creationId="{2E02BEA4-CE8F-4116-B87E-F9728EF0B4DE}"/>
          </ac:picMkLst>
        </pc:picChg>
      </pc:sldChg>
      <pc:sldChg chg="addSp modSp mod">
        <pc:chgData name="Tse, Chi H" userId="94d22caa-e8c1-42b4-8522-c6e1bc72671f" providerId="ADAL" clId="{FA70C63C-CC6E-4A84-BDB8-D9CE32EF4AB8}" dt="2020-11-27T12:12:40.564" v="272" actId="20577"/>
        <pc:sldMkLst>
          <pc:docMk/>
          <pc:sldMk cId="3144767266" sldId="272"/>
        </pc:sldMkLst>
        <pc:spChg chg="mod">
          <ac:chgData name="Tse, Chi H" userId="94d22caa-e8c1-42b4-8522-c6e1bc72671f" providerId="ADAL" clId="{FA70C63C-CC6E-4A84-BDB8-D9CE32EF4AB8}" dt="2020-11-27T12:12:40.564" v="272" actId="20577"/>
          <ac:spMkLst>
            <pc:docMk/>
            <pc:sldMk cId="3144767266" sldId="272"/>
            <ac:spMk id="2" creationId="{2B326839-80DF-49C6-8FAE-AF8C85E2DAF0}"/>
          </ac:spMkLst>
        </pc:spChg>
        <pc:spChg chg="add mod">
          <ac:chgData name="Tse, Chi H" userId="94d22caa-e8c1-42b4-8522-c6e1bc72671f" providerId="ADAL" clId="{FA70C63C-CC6E-4A84-BDB8-D9CE32EF4AB8}" dt="2020-11-27T12:04:47.681" v="167" actId="767"/>
          <ac:spMkLst>
            <pc:docMk/>
            <pc:sldMk cId="3144767266" sldId="272"/>
            <ac:spMk id="9" creationId="{F60C0780-7EAF-4D61-93F6-32D91271160E}"/>
          </ac:spMkLst>
        </pc:spChg>
        <pc:spChg chg="mod">
          <ac:chgData name="Tse, Chi H" userId="94d22caa-e8c1-42b4-8522-c6e1bc72671f" providerId="ADAL" clId="{FA70C63C-CC6E-4A84-BDB8-D9CE32EF4AB8}" dt="2020-11-27T12:06:53.616" v="225" actId="1076"/>
          <ac:spMkLst>
            <pc:docMk/>
            <pc:sldMk cId="3144767266" sldId="272"/>
            <ac:spMk id="12" creationId="{F60C0780-7EAF-4D61-93F6-32D91271160E}"/>
          </ac:spMkLst>
        </pc:spChg>
        <pc:picChg chg="add mod modCrop">
          <ac:chgData name="Tse, Chi H" userId="94d22caa-e8c1-42b4-8522-c6e1bc72671f" providerId="ADAL" clId="{FA70C63C-CC6E-4A84-BDB8-D9CE32EF4AB8}" dt="2020-11-27T12:07:45.642" v="226" actId="1076"/>
          <ac:picMkLst>
            <pc:docMk/>
            <pc:sldMk cId="3144767266" sldId="272"/>
            <ac:picMk id="4" creationId="{A9911958-6141-4181-8778-5222F25B8ED5}"/>
          </ac:picMkLst>
        </pc:picChg>
      </pc:sldChg>
    </pc:docChg>
  </pc:docChgLst>
  <pc:docChgLst>
    <pc:chgData name="Jardine, Callum" userId="S::clj2@hw.ac.uk::113dee6c-2b1d-44ad-b352-019914db02fb" providerId="AD" clId="Web-{2758CDF5-D25D-4C0B-BD93-578066B43C5E}"/>
    <pc:docChg chg="modSld">
      <pc:chgData name="Jardine, Callum" userId="S::clj2@hw.ac.uk::113dee6c-2b1d-44ad-b352-019914db02fb" providerId="AD" clId="Web-{2758CDF5-D25D-4C0B-BD93-578066B43C5E}" dt="2020-11-27T13:18:52.695" v="21" actId="1076"/>
      <pc:docMkLst>
        <pc:docMk/>
      </pc:docMkLst>
      <pc:sldChg chg="modSp">
        <pc:chgData name="Jardine, Callum" userId="S::clj2@hw.ac.uk::113dee6c-2b1d-44ad-b352-019914db02fb" providerId="AD" clId="Web-{2758CDF5-D25D-4C0B-BD93-578066B43C5E}" dt="2020-11-27T13:18:52.695" v="21" actId="1076"/>
        <pc:sldMkLst>
          <pc:docMk/>
          <pc:sldMk cId="1871860497" sldId="261"/>
        </pc:sldMkLst>
        <pc:spChg chg="mod">
          <ac:chgData name="Jardine, Callum" userId="S::clj2@hw.ac.uk::113dee6c-2b1d-44ad-b352-019914db02fb" providerId="AD" clId="Web-{2758CDF5-D25D-4C0B-BD93-578066B43C5E}" dt="2020-11-27T11:43:39.619" v="14" actId="20577"/>
          <ac:spMkLst>
            <pc:docMk/>
            <pc:sldMk cId="1871860497" sldId="261"/>
            <ac:spMk id="6" creationId="{54DBF088-1AAC-4EF6-8AD7-359E704E41E3}"/>
          </ac:spMkLst>
        </pc:spChg>
        <pc:grpChg chg="mod">
          <ac:chgData name="Jardine, Callum" userId="S::clj2@hw.ac.uk::113dee6c-2b1d-44ad-b352-019914db02fb" providerId="AD" clId="Web-{2758CDF5-D25D-4C0B-BD93-578066B43C5E}" dt="2020-11-27T13:18:52.695" v="21" actId="1076"/>
          <ac:grpSpMkLst>
            <pc:docMk/>
            <pc:sldMk cId="1871860497" sldId="261"/>
            <ac:grpSpMk id="30" creationId="{F3AB9590-6EFA-400C-8217-641AC50DD0D9}"/>
          </ac:grpSpMkLst>
        </pc:grpChg>
      </pc:sldChg>
      <pc:sldChg chg="addSp delSp modSp">
        <pc:chgData name="Jardine, Callum" userId="S::clj2@hw.ac.uk::113dee6c-2b1d-44ad-b352-019914db02fb" providerId="AD" clId="Web-{2758CDF5-D25D-4C0B-BD93-578066B43C5E}" dt="2020-11-27T11:43:32.728" v="11" actId="20577"/>
        <pc:sldMkLst>
          <pc:docMk/>
          <pc:sldMk cId="3212101843" sldId="266"/>
        </pc:sldMkLst>
        <pc:spChg chg="mod">
          <ac:chgData name="Jardine, Callum" userId="S::clj2@hw.ac.uk::113dee6c-2b1d-44ad-b352-019914db02fb" providerId="AD" clId="Web-{2758CDF5-D25D-4C0B-BD93-578066B43C5E}" dt="2020-11-27T11:43:32.728" v="11" actId="20577"/>
          <ac:spMkLst>
            <pc:docMk/>
            <pc:sldMk cId="3212101843" sldId="266"/>
            <ac:spMk id="6" creationId="{D42312B3-8E16-4B30-86A1-F31DB7AEAA27}"/>
          </ac:spMkLst>
        </pc:spChg>
        <pc:picChg chg="add mod">
          <ac:chgData name="Jardine, Callum" userId="S::clj2@hw.ac.uk::113dee6c-2b1d-44ad-b352-019914db02fb" providerId="AD" clId="Web-{2758CDF5-D25D-4C0B-BD93-578066B43C5E}" dt="2020-11-27T11:42:00.960" v="10" actId="14100"/>
          <ac:picMkLst>
            <pc:docMk/>
            <pc:sldMk cId="3212101843" sldId="266"/>
            <ac:picMk id="3" creationId="{041FF75E-5EC1-417A-AAE9-ED7C07FEA998}"/>
          </ac:picMkLst>
        </pc:picChg>
        <pc:picChg chg="del">
          <ac:chgData name="Jardine, Callum" userId="S::clj2@hw.ac.uk::113dee6c-2b1d-44ad-b352-019914db02fb" providerId="AD" clId="Web-{2758CDF5-D25D-4C0B-BD93-578066B43C5E}" dt="2020-11-27T11:41:45.710" v="6"/>
          <ac:picMkLst>
            <pc:docMk/>
            <pc:sldMk cId="3212101843" sldId="266"/>
            <ac:picMk id="29" creationId="{5D39D90F-9261-42C8-86D4-A61257A95F2E}"/>
          </ac:picMkLst>
        </pc:picChg>
      </pc:sldChg>
      <pc:sldChg chg="addSp delSp modSp">
        <pc:chgData name="Jardine, Callum" userId="S::clj2@hw.ac.uk::113dee6c-2b1d-44ad-b352-019914db02fb" providerId="AD" clId="Web-{2758CDF5-D25D-4C0B-BD93-578066B43C5E}" dt="2020-11-27T11:41:37.538" v="5" actId="14100"/>
        <pc:sldMkLst>
          <pc:docMk/>
          <pc:sldMk cId="3896177011" sldId="268"/>
        </pc:sldMkLst>
        <pc:picChg chg="del">
          <ac:chgData name="Jardine, Callum" userId="S::clj2@hw.ac.uk::113dee6c-2b1d-44ad-b352-019914db02fb" providerId="AD" clId="Web-{2758CDF5-D25D-4C0B-BD93-578066B43C5E}" dt="2020-11-27T11:41:15.459" v="0"/>
          <ac:picMkLst>
            <pc:docMk/>
            <pc:sldMk cId="3896177011" sldId="268"/>
            <ac:picMk id="13" creationId="{35772B78-7E36-438F-BCA8-03CA910D8D61}"/>
          </ac:picMkLst>
        </pc:picChg>
        <pc:picChg chg="add mod">
          <ac:chgData name="Jardine, Callum" userId="S::clj2@hw.ac.uk::113dee6c-2b1d-44ad-b352-019914db02fb" providerId="AD" clId="Web-{2758CDF5-D25D-4C0B-BD93-578066B43C5E}" dt="2020-11-27T11:41:37.538" v="5" actId="14100"/>
          <ac:picMkLst>
            <pc:docMk/>
            <pc:sldMk cId="3896177011" sldId="268"/>
            <ac:picMk id="33" creationId="{080C4167-2765-49D8-A812-F2F2CF4A8E9F}"/>
          </ac:picMkLst>
        </pc:picChg>
      </pc:sldChg>
      <pc:sldChg chg="modSp">
        <pc:chgData name="Jardine, Callum" userId="S::clj2@hw.ac.uk::113dee6c-2b1d-44ad-b352-019914db02fb" providerId="AD" clId="Web-{2758CDF5-D25D-4C0B-BD93-578066B43C5E}" dt="2020-11-27T12:09:44.122" v="19" actId="20577"/>
        <pc:sldMkLst>
          <pc:docMk/>
          <pc:sldMk cId="3144767266" sldId="272"/>
        </pc:sldMkLst>
        <pc:spChg chg="mod">
          <ac:chgData name="Jardine, Callum" userId="S::clj2@hw.ac.uk::113dee6c-2b1d-44ad-b352-019914db02fb" providerId="AD" clId="Web-{2758CDF5-D25D-4C0B-BD93-578066B43C5E}" dt="2020-11-27T12:09:44.122" v="19" actId="20577"/>
          <ac:spMkLst>
            <pc:docMk/>
            <pc:sldMk cId="3144767266" sldId="272"/>
            <ac:spMk id="9" creationId="{68B8F195-B776-AF49-A080-5C1B16E3A355}"/>
          </ac:spMkLst>
        </pc:spChg>
      </pc:sldChg>
    </pc:docChg>
  </pc:docChgLst>
  <pc:docChgLst>
    <pc:chgData name="Cameron Maxwell" userId="71cc5448-efc8-4422-8a2b-f5977d5f0e7d" providerId="ADAL" clId="{BF932B33-2632-47AB-B8F0-B7156AEF6C84}"/>
    <pc:docChg chg="undo custSel delSld modSld">
      <pc:chgData name="Cameron Maxwell" userId="71cc5448-efc8-4422-8a2b-f5977d5f0e7d" providerId="ADAL" clId="{BF932B33-2632-47AB-B8F0-B7156AEF6C84}" dt="2020-11-27T01:22:14.134" v="431" actId="1076"/>
      <pc:docMkLst>
        <pc:docMk/>
      </pc:docMkLst>
      <pc:sldChg chg="modSp mod">
        <pc:chgData name="Cameron Maxwell" userId="71cc5448-efc8-4422-8a2b-f5977d5f0e7d" providerId="ADAL" clId="{BF932B33-2632-47AB-B8F0-B7156AEF6C84}" dt="2020-11-27T01:00:41.876" v="58" actId="1076"/>
        <pc:sldMkLst>
          <pc:docMk/>
          <pc:sldMk cId="1726408464" sldId="256"/>
        </pc:sldMkLst>
        <pc:spChg chg="mod">
          <ac:chgData name="Cameron Maxwell" userId="71cc5448-efc8-4422-8a2b-f5977d5f0e7d" providerId="ADAL" clId="{BF932B33-2632-47AB-B8F0-B7156AEF6C84}" dt="2020-11-27T01:00:36.688" v="56" actId="1076"/>
          <ac:spMkLst>
            <pc:docMk/>
            <pc:sldMk cId="1726408464" sldId="256"/>
            <ac:spMk id="2" creationId="{3496A8F7-BA27-4302-A6B9-D760EEDDF204}"/>
          </ac:spMkLst>
        </pc:spChg>
        <pc:spChg chg="mod">
          <ac:chgData name="Cameron Maxwell" userId="71cc5448-efc8-4422-8a2b-f5977d5f0e7d" providerId="ADAL" clId="{BF932B33-2632-47AB-B8F0-B7156AEF6C84}" dt="2020-11-27T01:00:41.876" v="58" actId="1076"/>
          <ac:spMkLst>
            <pc:docMk/>
            <pc:sldMk cId="1726408464" sldId="256"/>
            <ac:spMk id="3" creationId="{328DCA10-0F78-489C-893D-C558C023B61C}"/>
          </ac:spMkLst>
        </pc:spChg>
      </pc:sldChg>
      <pc:sldChg chg="modSp mod">
        <pc:chgData name="Cameron Maxwell" userId="71cc5448-efc8-4422-8a2b-f5977d5f0e7d" providerId="ADAL" clId="{BF932B33-2632-47AB-B8F0-B7156AEF6C84}" dt="2020-11-27T00:59:04.984" v="7" actId="1076"/>
        <pc:sldMkLst>
          <pc:docMk/>
          <pc:sldMk cId="1871860497" sldId="261"/>
        </pc:sldMkLst>
        <pc:spChg chg="mod">
          <ac:chgData name="Cameron Maxwell" userId="71cc5448-efc8-4422-8a2b-f5977d5f0e7d" providerId="ADAL" clId="{BF932B33-2632-47AB-B8F0-B7156AEF6C84}" dt="2020-11-27T00:59:03.217" v="6" actId="1076"/>
          <ac:spMkLst>
            <pc:docMk/>
            <pc:sldMk cId="1871860497" sldId="261"/>
            <ac:spMk id="36" creationId="{90AC4AEB-9FF9-4EEE-8997-C34C4F089F02}"/>
          </ac:spMkLst>
        </pc:spChg>
        <pc:spChg chg="mod">
          <ac:chgData name="Cameron Maxwell" userId="71cc5448-efc8-4422-8a2b-f5977d5f0e7d" providerId="ADAL" clId="{BF932B33-2632-47AB-B8F0-B7156AEF6C84}" dt="2020-11-27T00:59:00.506" v="5" actId="1076"/>
          <ac:spMkLst>
            <pc:docMk/>
            <pc:sldMk cId="1871860497" sldId="261"/>
            <ac:spMk id="37" creationId="{D61FC520-2E55-44F1-808B-98963A4E1050}"/>
          </ac:spMkLst>
        </pc:spChg>
        <pc:spChg chg="mod">
          <ac:chgData name="Cameron Maxwell" userId="71cc5448-efc8-4422-8a2b-f5977d5f0e7d" providerId="ADAL" clId="{BF932B33-2632-47AB-B8F0-B7156AEF6C84}" dt="2020-11-27T00:59:04.984" v="7" actId="1076"/>
          <ac:spMkLst>
            <pc:docMk/>
            <pc:sldMk cId="1871860497" sldId="261"/>
            <ac:spMk id="38" creationId="{E188232F-8CE1-4C4F-B94D-D082DB730CF0}"/>
          </ac:spMkLst>
        </pc:spChg>
        <pc:spChg chg="mod">
          <ac:chgData name="Cameron Maxwell" userId="71cc5448-efc8-4422-8a2b-f5977d5f0e7d" providerId="ADAL" clId="{BF932B33-2632-47AB-B8F0-B7156AEF6C84}" dt="2020-11-27T00:58:54.495" v="4" actId="14100"/>
          <ac:spMkLst>
            <pc:docMk/>
            <pc:sldMk cId="1871860497" sldId="261"/>
            <ac:spMk id="52" creationId="{574EE159-3873-4545-8010-9996AF596EE0}"/>
          </ac:spMkLst>
        </pc:spChg>
      </pc:sldChg>
      <pc:sldChg chg="addSp delSp modSp mod">
        <pc:chgData name="Cameron Maxwell" userId="71cc5448-efc8-4422-8a2b-f5977d5f0e7d" providerId="ADAL" clId="{BF932B33-2632-47AB-B8F0-B7156AEF6C84}" dt="2020-11-27T01:03:20.081" v="97" actId="1076"/>
        <pc:sldMkLst>
          <pc:docMk/>
          <pc:sldMk cId="3195944105" sldId="262"/>
        </pc:sldMkLst>
        <pc:spChg chg="mod">
          <ac:chgData name="Cameron Maxwell" userId="71cc5448-efc8-4422-8a2b-f5977d5f0e7d" providerId="ADAL" clId="{BF932B33-2632-47AB-B8F0-B7156AEF6C84}" dt="2020-11-27T00:59:25.720" v="22" actId="20577"/>
          <ac:spMkLst>
            <pc:docMk/>
            <pc:sldMk cId="3195944105" sldId="262"/>
            <ac:spMk id="2" creationId="{EFB22E70-F0E2-4F85-812D-32BED8145F93}"/>
          </ac:spMkLst>
        </pc:spChg>
        <pc:spChg chg="del">
          <ac:chgData name="Cameron Maxwell" userId="71cc5448-efc8-4422-8a2b-f5977d5f0e7d" providerId="ADAL" clId="{BF932B33-2632-47AB-B8F0-B7156AEF6C84}" dt="2020-11-27T00:59:54.145" v="45" actId="478"/>
          <ac:spMkLst>
            <pc:docMk/>
            <pc:sldMk cId="3195944105" sldId="262"/>
            <ac:spMk id="3" creationId="{8A6A543E-E9A6-4CF2-9802-B15ED3672D48}"/>
          </ac:spMkLst>
        </pc:spChg>
        <pc:spChg chg="mod">
          <ac:chgData name="Cameron Maxwell" userId="71cc5448-efc8-4422-8a2b-f5977d5f0e7d" providerId="ADAL" clId="{BF932B33-2632-47AB-B8F0-B7156AEF6C84}" dt="2020-11-27T00:59:37.694" v="44" actId="1076"/>
          <ac:spMkLst>
            <pc:docMk/>
            <pc:sldMk cId="3195944105" sldId="262"/>
            <ac:spMk id="6" creationId="{8D103CFF-4941-400C-9C1B-D4F360B99633}"/>
          </ac:spMkLst>
        </pc:spChg>
        <pc:spChg chg="add del mod">
          <ac:chgData name="Cameron Maxwell" userId="71cc5448-efc8-4422-8a2b-f5977d5f0e7d" providerId="ADAL" clId="{BF932B33-2632-47AB-B8F0-B7156AEF6C84}" dt="2020-11-27T00:59:56.906" v="47" actId="478"/>
          <ac:spMkLst>
            <pc:docMk/>
            <pc:sldMk cId="3195944105" sldId="262"/>
            <ac:spMk id="29" creationId="{E6349F4C-214B-40AD-BE93-4A9E628F3873}"/>
          </ac:spMkLst>
        </pc:spChg>
        <pc:spChg chg="add mod">
          <ac:chgData name="Cameron Maxwell" userId="71cc5448-efc8-4422-8a2b-f5977d5f0e7d" providerId="ADAL" clId="{BF932B33-2632-47AB-B8F0-B7156AEF6C84}" dt="2020-11-27T01:02:20.186" v="80" actId="1076"/>
          <ac:spMkLst>
            <pc:docMk/>
            <pc:sldMk cId="3195944105" sldId="262"/>
            <ac:spMk id="30" creationId="{C2C7F020-6B69-4F25-A714-039083555437}"/>
          </ac:spMkLst>
        </pc:spChg>
        <pc:spChg chg="add mod">
          <ac:chgData name="Cameron Maxwell" userId="71cc5448-efc8-4422-8a2b-f5977d5f0e7d" providerId="ADAL" clId="{BF932B33-2632-47AB-B8F0-B7156AEF6C84}" dt="2020-11-27T01:02:13.146" v="79" actId="1076"/>
          <ac:spMkLst>
            <pc:docMk/>
            <pc:sldMk cId="3195944105" sldId="262"/>
            <ac:spMk id="31" creationId="{F90387BE-47A1-471E-B400-646A067F84F0}"/>
          </ac:spMkLst>
        </pc:spChg>
        <pc:spChg chg="add mod">
          <ac:chgData name="Cameron Maxwell" userId="71cc5448-efc8-4422-8a2b-f5977d5f0e7d" providerId="ADAL" clId="{BF932B33-2632-47AB-B8F0-B7156AEF6C84}" dt="2020-11-27T01:02:26.192" v="82" actId="1076"/>
          <ac:spMkLst>
            <pc:docMk/>
            <pc:sldMk cId="3195944105" sldId="262"/>
            <ac:spMk id="32" creationId="{7664EC7B-55D6-4CC4-B359-492C31594170}"/>
          </ac:spMkLst>
        </pc:spChg>
        <pc:spChg chg="add mod">
          <ac:chgData name="Cameron Maxwell" userId="71cc5448-efc8-4422-8a2b-f5977d5f0e7d" providerId="ADAL" clId="{BF932B33-2632-47AB-B8F0-B7156AEF6C84}" dt="2020-11-27T01:02:23.004" v="81" actId="1076"/>
          <ac:spMkLst>
            <pc:docMk/>
            <pc:sldMk cId="3195944105" sldId="262"/>
            <ac:spMk id="33" creationId="{31CA850D-C428-4AF1-B081-BADB6C3A9A92}"/>
          </ac:spMkLst>
        </pc:spChg>
        <pc:spChg chg="add mod">
          <ac:chgData name="Cameron Maxwell" userId="71cc5448-efc8-4422-8a2b-f5977d5f0e7d" providerId="ADAL" clId="{BF932B33-2632-47AB-B8F0-B7156AEF6C84}" dt="2020-11-27T01:02:42.144" v="87" actId="1076"/>
          <ac:spMkLst>
            <pc:docMk/>
            <pc:sldMk cId="3195944105" sldId="262"/>
            <ac:spMk id="34" creationId="{577D4FD9-0265-4464-94A2-6211D49D47D8}"/>
          </ac:spMkLst>
        </pc:spChg>
        <pc:spChg chg="add mod">
          <ac:chgData name="Cameron Maxwell" userId="71cc5448-efc8-4422-8a2b-f5977d5f0e7d" providerId="ADAL" clId="{BF932B33-2632-47AB-B8F0-B7156AEF6C84}" dt="2020-11-27T01:03:20.081" v="97" actId="1076"/>
          <ac:spMkLst>
            <pc:docMk/>
            <pc:sldMk cId="3195944105" sldId="262"/>
            <ac:spMk id="35" creationId="{6ABA6B02-1156-4833-B3E0-1763F304CAAB}"/>
          </ac:spMkLst>
        </pc:spChg>
        <pc:spChg chg="add mod">
          <ac:chgData name="Cameron Maxwell" userId="71cc5448-efc8-4422-8a2b-f5977d5f0e7d" providerId="ADAL" clId="{BF932B33-2632-47AB-B8F0-B7156AEF6C84}" dt="2020-11-27T01:02:59.862" v="93" actId="1076"/>
          <ac:spMkLst>
            <pc:docMk/>
            <pc:sldMk cId="3195944105" sldId="262"/>
            <ac:spMk id="36" creationId="{637330EE-2C99-4309-BBBF-D654ED921DD7}"/>
          </ac:spMkLst>
        </pc:spChg>
        <pc:spChg chg="add del mod">
          <ac:chgData name="Cameron Maxwell" userId="71cc5448-efc8-4422-8a2b-f5977d5f0e7d" providerId="ADAL" clId="{BF932B33-2632-47AB-B8F0-B7156AEF6C84}" dt="2020-11-27T01:03:13.327" v="96" actId="478"/>
          <ac:spMkLst>
            <pc:docMk/>
            <pc:sldMk cId="3195944105" sldId="262"/>
            <ac:spMk id="37" creationId="{98E65F9B-6288-4887-B8FF-EACF71BE7F81}"/>
          </ac:spMkLst>
        </pc:spChg>
      </pc:sldChg>
      <pc:sldChg chg="addSp delSp modSp mod">
        <pc:chgData name="Cameron Maxwell" userId="71cc5448-efc8-4422-8a2b-f5977d5f0e7d" providerId="ADAL" clId="{BF932B33-2632-47AB-B8F0-B7156AEF6C84}" dt="2020-11-27T01:14:36.424" v="313" actId="1076"/>
        <pc:sldMkLst>
          <pc:docMk/>
          <pc:sldMk cId="1191408915" sldId="263"/>
        </pc:sldMkLst>
        <pc:spChg chg="mod">
          <ac:chgData name="Cameron Maxwell" userId="71cc5448-efc8-4422-8a2b-f5977d5f0e7d" providerId="ADAL" clId="{BF932B33-2632-47AB-B8F0-B7156AEF6C84}" dt="2020-11-27T01:03:50.769" v="107" actId="20577"/>
          <ac:spMkLst>
            <pc:docMk/>
            <pc:sldMk cId="1191408915" sldId="263"/>
            <ac:spMk id="2" creationId="{86B7B942-3C08-4330-8A45-299224E0FBF3}"/>
          </ac:spMkLst>
        </pc:spChg>
        <pc:spChg chg="del">
          <ac:chgData name="Cameron Maxwell" userId="71cc5448-efc8-4422-8a2b-f5977d5f0e7d" providerId="ADAL" clId="{BF932B33-2632-47AB-B8F0-B7156AEF6C84}" dt="2020-11-27T01:14:04.298" v="299" actId="478"/>
          <ac:spMkLst>
            <pc:docMk/>
            <pc:sldMk cId="1191408915" sldId="263"/>
            <ac:spMk id="3" creationId="{7CE39272-0FAE-41A7-A981-0E7E861AD027}"/>
          </ac:spMkLst>
        </pc:spChg>
        <pc:spChg chg="mod">
          <ac:chgData name="Cameron Maxwell" userId="71cc5448-efc8-4422-8a2b-f5977d5f0e7d" providerId="ADAL" clId="{BF932B33-2632-47AB-B8F0-B7156AEF6C84}" dt="2020-11-27T01:03:54.617" v="118" actId="20577"/>
          <ac:spMkLst>
            <pc:docMk/>
            <pc:sldMk cId="1191408915" sldId="263"/>
            <ac:spMk id="6" creationId="{DC53661B-742B-42AA-9922-BF082ACD6A79}"/>
          </ac:spMkLst>
        </pc:spChg>
        <pc:spChg chg="mod">
          <ac:chgData name="Cameron Maxwell" userId="71cc5448-efc8-4422-8a2b-f5977d5f0e7d" providerId="ADAL" clId="{BF932B33-2632-47AB-B8F0-B7156AEF6C84}" dt="2020-11-27T01:14:15.223" v="308" actId="403"/>
          <ac:spMkLst>
            <pc:docMk/>
            <pc:sldMk cId="1191408915" sldId="263"/>
            <ac:spMk id="30" creationId="{8405BF3A-869E-456D-8833-471D3B18F795}"/>
          </ac:spMkLst>
        </pc:spChg>
        <pc:spChg chg="mod">
          <ac:chgData name="Cameron Maxwell" userId="71cc5448-efc8-4422-8a2b-f5977d5f0e7d" providerId="ADAL" clId="{BF932B33-2632-47AB-B8F0-B7156AEF6C84}" dt="2020-11-27T01:14:15.223" v="308" actId="403"/>
          <ac:spMkLst>
            <pc:docMk/>
            <pc:sldMk cId="1191408915" sldId="263"/>
            <ac:spMk id="34" creationId="{7B7DC6D2-2686-465C-BD85-6A07709F63EB}"/>
          </ac:spMkLst>
        </pc:spChg>
        <pc:spChg chg="mod">
          <ac:chgData name="Cameron Maxwell" userId="71cc5448-efc8-4422-8a2b-f5977d5f0e7d" providerId="ADAL" clId="{BF932B33-2632-47AB-B8F0-B7156AEF6C84}" dt="2020-11-27T01:14:15.223" v="308" actId="403"/>
          <ac:spMkLst>
            <pc:docMk/>
            <pc:sldMk cId="1191408915" sldId="263"/>
            <ac:spMk id="35" creationId="{27BE9AA7-6DBF-412F-A956-4AE2F1DEFBBA}"/>
          </ac:spMkLst>
        </pc:spChg>
        <pc:spChg chg="mod">
          <ac:chgData name="Cameron Maxwell" userId="71cc5448-efc8-4422-8a2b-f5977d5f0e7d" providerId="ADAL" clId="{BF932B33-2632-47AB-B8F0-B7156AEF6C84}" dt="2020-11-27T01:14:15.223" v="308" actId="403"/>
          <ac:spMkLst>
            <pc:docMk/>
            <pc:sldMk cId="1191408915" sldId="263"/>
            <ac:spMk id="36" creationId="{89EF4FB1-26F8-469C-A0D4-45529A40CB94}"/>
          </ac:spMkLst>
        </pc:spChg>
        <pc:spChg chg="mod">
          <ac:chgData name="Cameron Maxwell" userId="71cc5448-efc8-4422-8a2b-f5977d5f0e7d" providerId="ADAL" clId="{BF932B33-2632-47AB-B8F0-B7156AEF6C84}" dt="2020-11-27T01:14:15.223" v="308" actId="403"/>
          <ac:spMkLst>
            <pc:docMk/>
            <pc:sldMk cId="1191408915" sldId="263"/>
            <ac:spMk id="37" creationId="{815C5101-B41F-4E7B-A3A9-16F1EC30649A}"/>
          </ac:spMkLst>
        </pc:spChg>
        <pc:spChg chg="mod">
          <ac:chgData name="Cameron Maxwell" userId="71cc5448-efc8-4422-8a2b-f5977d5f0e7d" providerId="ADAL" clId="{BF932B33-2632-47AB-B8F0-B7156AEF6C84}" dt="2020-11-27T01:14:32.423" v="312" actId="1076"/>
          <ac:spMkLst>
            <pc:docMk/>
            <pc:sldMk cId="1191408915" sldId="263"/>
            <ac:spMk id="39" creationId="{919B244D-F561-4A56-89C5-48316A66FBFC}"/>
          </ac:spMkLst>
        </pc:spChg>
        <pc:spChg chg="mod">
          <ac:chgData name="Cameron Maxwell" userId="71cc5448-efc8-4422-8a2b-f5977d5f0e7d" providerId="ADAL" clId="{BF932B33-2632-47AB-B8F0-B7156AEF6C84}" dt="2020-11-27T01:14:15.223" v="308" actId="403"/>
          <ac:spMkLst>
            <pc:docMk/>
            <pc:sldMk cId="1191408915" sldId="263"/>
            <ac:spMk id="40" creationId="{02EEC97E-5494-42FC-B794-6ABBEC8CB686}"/>
          </ac:spMkLst>
        </pc:spChg>
        <pc:grpChg chg="add mod">
          <ac:chgData name="Cameron Maxwell" userId="71cc5448-efc8-4422-8a2b-f5977d5f0e7d" providerId="ADAL" clId="{BF932B33-2632-47AB-B8F0-B7156AEF6C84}" dt="2020-11-27T01:14:36.424" v="313" actId="1076"/>
          <ac:grpSpMkLst>
            <pc:docMk/>
            <pc:sldMk cId="1191408915" sldId="263"/>
            <ac:grpSpMk id="29" creationId="{CAD8CD9A-9432-40F7-AC0F-EF1211BDB1D1}"/>
          </ac:grpSpMkLst>
        </pc:grpChg>
        <pc:grpChg chg="mod">
          <ac:chgData name="Cameron Maxwell" userId="71cc5448-efc8-4422-8a2b-f5977d5f0e7d" providerId="ADAL" clId="{BF932B33-2632-47AB-B8F0-B7156AEF6C84}" dt="2020-11-27T01:14:05.265" v="300"/>
          <ac:grpSpMkLst>
            <pc:docMk/>
            <pc:sldMk cId="1191408915" sldId="263"/>
            <ac:grpSpMk id="38" creationId="{EBE9337C-075C-4176-BAF4-099705346069}"/>
          </ac:grpSpMkLst>
        </pc:grpChg>
        <pc:picChg chg="mod">
          <ac:chgData name="Cameron Maxwell" userId="71cc5448-efc8-4422-8a2b-f5977d5f0e7d" providerId="ADAL" clId="{BF932B33-2632-47AB-B8F0-B7156AEF6C84}" dt="2020-11-27T01:14:05.265" v="300"/>
          <ac:picMkLst>
            <pc:docMk/>
            <pc:sldMk cId="1191408915" sldId="263"/>
            <ac:picMk id="31" creationId="{7317FED0-C601-4C76-B752-49CAE86DD237}"/>
          </ac:picMkLst>
        </pc:picChg>
        <pc:picChg chg="mod">
          <ac:chgData name="Cameron Maxwell" userId="71cc5448-efc8-4422-8a2b-f5977d5f0e7d" providerId="ADAL" clId="{BF932B33-2632-47AB-B8F0-B7156AEF6C84}" dt="2020-11-27T01:14:05.265" v="300"/>
          <ac:picMkLst>
            <pc:docMk/>
            <pc:sldMk cId="1191408915" sldId="263"/>
            <ac:picMk id="32" creationId="{DB63FED7-1BD3-4750-BD96-3594EEC9FB6F}"/>
          </ac:picMkLst>
        </pc:picChg>
        <pc:picChg chg="mod">
          <ac:chgData name="Cameron Maxwell" userId="71cc5448-efc8-4422-8a2b-f5977d5f0e7d" providerId="ADAL" clId="{BF932B33-2632-47AB-B8F0-B7156AEF6C84}" dt="2020-11-27T01:14:05.265" v="300"/>
          <ac:picMkLst>
            <pc:docMk/>
            <pc:sldMk cId="1191408915" sldId="263"/>
            <ac:picMk id="33" creationId="{8E869F10-55B0-4BF3-95EB-C63878BD1E7F}"/>
          </ac:picMkLst>
        </pc:picChg>
        <pc:picChg chg="mod">
          <ac:chgData name="Cameron Maxwell" userId="71cc5448-efc8-4422-8a2b-f5977d5f0e7d" providerId="ADAL" clId="{BF932B33-2632-47AB-B8F0-B7156AEF6C84}" dt="2020-11-27T01:14:05.265" v="300"/>
          <ac:picMkLst>
            <pc:docMk/>
            <pc:sldMk cId="1191408915" sldId="263"/>
            <ac:picMk id="41" creationId="{4BCD4AC3-B037-45A7-B73B-8DB2E64CD936}"/>
          </ac:picMkLst>
        </pc:picChg>
        <pc:picChg chg="mod">
          <ac:chgData name="Cameron Maxwell" userId="71cc5448-efc8-4422-8a2b-f5977d5f0e7d" providerId="ADAL" clId="{BF932B33-2632-47AB-B8F0-B7156AEF6C84}" dt="2020-11-27T01:14:05.265" v="300"/>
          <ac:picMkLst>
            <pc:docMk/>
            <pc:sldMk cId="1191408915" sldId="263"/>
            <ac:picMk id="42" creationId="{E8BDA38F-204F-4E79-B3BD-FF87A03CE5E1}"/>
          </ac:picMkLst>
        </pc:picChg>
      </pc:sldChg>
      <pc:sldChg chg="addSp delSp modSp mod">
        <pc:chgData name="Cameron Maxwell" userId="71cc5448-efc8-4422-8a2b-f5977d5f0e7d" providerId="ADAL" clId="{BF932B33-2632-47AB-B8F0-B7156AEF6C84}" dt="2020-11-27T01:15:53.361" v="346" actId="1076"/>
        <pc:sldMkLst>
          <pc:docMk/>
          <pc:sldMk cId="3437504890" sldId="264"/>
        </pc:sldMkLst>
        <pc:spChg chg="mod">
          <ac:chgData name="Cameron Maxwell" userId="71cc5448-efc8-4422-8a2b-f5977d5f0e7d" providerId="ADAL" clId="{BF932B33-2632-47AB-B8F0-B7156AEF6C84}" dt="2020-11-27T01:04:00.154" v="126" actId="20577"/>
          <ac:spMkLst>
            <pc:docMk/>
            <pc:sldMk cId="3437504890" sldId="264"/>
            <ac:spMk id="2" creationId="{8CF79D9F-7EC1-45D5-AE19-6ADF31F566BA}"/>
          </ac:spMkLst>
        </pc:spChg>
        <pc:spChg chg="del">
          <ac:chgData name="Cameron Maxwell" userId="71cc5448-efc8-4422-8a2b-f5977d5f0e7d" providerId="ADAL" clId="{BF932B33-2632-47AB-B8F0-B7156AEF6C84}" dt="2020-11-27T01:14:47.559" v="314" actId="478"/>
          <ac:spMkLst>
            <pc:docMk/>
            <pc:sldMk cId="3437504890" sldId="264"/>
            <ac:spMk id="3" creationId="{DF0A3C7C-3EB9-4090-AA15-EB61C60C058F}"/>
          </ac:spMkLst>
        </pc:spChg>
        <pc:spChg chg="mod">
          <ac:chgData name="Cameron Maxwell" userId="71cc5448-efc8-4422-8a2b-f5977d5f0e7d" providerId="ADAL" clId="{BF932B33-2632-47AB-B8F0-B7156AEF6C84}" dt="2020-11-27T01:04:08.007" v="147" actId="1076"/>
          <ac:spMkLst>
            <pc:docMk/>
            <pc:sldMk cId="3437504890" sldId="264"/>
            <ac:spMk id="6" creationId="{49D042A4-4516-466F-9207-EFB5053F81A6}"/>
          </ac:spMkLst>
        </pc:spChg>
        <pc:spChg chg="mod">
          <ac:chgData name="Cameron Maxwell" userId="71cc5448-efc8-4422-8a2b-f5977d5f0e7d" providerId="ADAL" clId="{BF932B33-2632-47AB-B8F0-B7156AEF6C84}" dt="2020-11-27T01:15:47.791" v="344" actId="1076"/>
          <ac:spMkLst>
            <pc:docMk/>
            <pc:sldMk cId="3437504890" sldId="264"/>
            <ac:spMk id="35" creationId="{553D9A67-CB1D-4D8C-8490-8E677FD7F048}"/>
          </ac:spMkLst>
        </pc:spChg>
        <pc:spChg chg="mod">
          <ac:chgData name="Cameron Maxwell" userId="71cc5448-efc8-4422-8a2b-f5977d5f0e7d" providerId="ADAL" clId="{BF932B33-2632-47AB-B8F0-B7156AEF6C84}" dt="2020-11-27T01:15:50.650" v="345" actId="1076"/>
          <ac:spMkLst>
            <pc:docMk/>
            <pc:sldMk cId="3437504890" sldId="264"/>
            <ac:spMk id="36" creationId="{2C9B0B07-3934-4B28-A23E-8A5ED29BBA0B}"/>
          </ac:spMkLst>
        </pc:spChg>
        <pc:spChg chg="mod">
          <ac:chgData name="Cameron Maxwell" userId="71cc5448-efc8-4422-8a2b-f5977d5f0e7d" providerId="ADAL" clId="{BF932B33-2632-47AB-B8F0-B7156AEF6C84}" dt="2020-11-27T01:15:53.361" v="346" actId="1076"/>
          <ac:spMkLst>
            <pc:docMk/>
            <pc:sldMk cId="3437504890" sldId="264"/>
            <ac:spMk id="37" creationId="{31C63F81-EDBB-4EB0-A015-88DC9762FA6D}"/>
          </ac:spMkLst>
        </pc:spChg>
        <pc:spChg chg="mod">
          <ac:chgData name="Cameron Maxwell" userId="71cc5448-efc8-4422-8a2b-f5977d5f0e7d" providerId="ADAL" clId="{BF932B33-2632-47AB-B8F0-B7156AEF6C84}" dt="2020-11-27T01:15:43.892" v="343" actId="404"/>
          <ac:spMkLst>
            <pc:docMk/>
            <pc:sldMk cId="3437504890" sldId="264"/>
            <ac:spMk id="40" creationId="{FFA2895A-226D-4E1C-B58F-937E44976343}"/>
          </ac:spMkLst>
        </pc:spChg>
        <pc:spChg chg="mod">
          <ac:chgData name="Cameron Maxwell" userId="71cc5448-efc8-4422-8a2b-f5977d5f0e7d" providerId="ADAL" clId="{BF932B33-2632-47AB-B8F0-B7156AEF6C84}" dt="2020-11-27T01:15:43.892" v="343" actId="404"/>
          <ac:spMkLst>
            <pc:docMk/>
            <pc:sldMk cId="3437504890" sldId="264"/>
            <ac:spMk id="41" creationId="{EA86C001-6A65-4341-9E58-79001E3C47BA}"/>
          </ac:spMkLst>
        </pc:spChg>
        <pc:grpChg chg="add mod">
          <ac:chgData name="Cameron Maxwell" userId="71cc5448-efc8-4422-8a2b-f5977d5f0e7d" providerId="ADAL" clId="{BF932B33-2632-47AB-B8F0-B7156AEF6C84}" dt="2020-11-27T01:15:38.173" v="340" actId="1076"/>
          <ac:grpSpMkLst>
            <pc:docMk/>
            <pc:sldMk cId="3437504890" sldId="264"/>
            <ac:grpSpMk id="29" creationId="{C280734C-1AE9-40A7-9C75-EA556967302A}"/>
          </ac:grpSpMkLst>
        </pc:grpChg>
        <pc:grpChg chg="mod">
          <ac:chgData name="Cameron Maxwell" userId="71cc5448-efc8-4422-8a2b-f5977d5f0e7d" providerId="ADAL" clId="{BF932B33-2632-47AB-B8F0-B7156AEF6C84}" dt="2020-11-27T01:14:48.615" v="315"/>
          <ac:grpSpMkLst>
            <pc:docMk/>
            <pc:sldMk cId="3437504890" sldId="264"/>
            <ac:grpSpMk id="30" creationId="{1560F80F-091D-4FE1-BF8F-52AB98D35BB9}"/>
          </ac:grpSpMkLst>
        </pc:grpChg>
        <pc:grpChg chg="mod">
          <ac:chgData name="Cameron Maxwell" userId="71cc5448-efc8-4422-8a2b-f5977d5f0e7d" providerId="ADAL" clId="{BF932B33-2632-47AB-B8F0-B7156AEF6C84}" dt="2020-11-27T01:14:48.615" v="315"/>
          <ac:grpSpMkLst>
            <pc:docMk/>
            <pc:sldMk cId="3437504890" sldId="264"/>
            <ac:grpSpMk id="31" creationId="{6701508D-B1B5-4B20-BCB4-1B8904D791A2}"/>
          </ac:grpSpMkLst>
        </pc:grpChg>
        <pc:picChg chg="mod">
          <ac:chgData name="Cameron Maxwell" userId="71cc5448-efc8-4422-8a2b-f5977d5f0e7d" providerId="ADAL" clId="{BF932B33-2632-47AB-B8F0-B7156AEF6C84}" dt="2020-11-27T01:14:48.615" v="315"/>
          <ac:picMkLst>
            <pc:docMk/>
            <pc:sldMk cId="3437504890" sldId="264"/>
            <ac:picMk id="32" creationId="{E4E4350C-F654-4919-98FB-C2C0594D8275}"/>
          </ac:picMkLst>
        </pc:picChg>
        <pc:picChg chg="mod">
          <ac:chgData name="Cameron Maxwell" userId="71cc5448-efc8-4422-8a2b-f5977d5f0e7d" providerId="ADAL" clId="{BF932B33-2632-47AB-B8F0-B7156AEF6C84}" dt="2020-11-27T01:14:48.615" v="315"/>
          <ac:picMkLst>
            <pc:docMk/>
            <pc:sldMk cId="3437504890" sldId="264"/>
            <ac:picMk id="33" creationId="{E8049670-25FB-4C79-BCB6-1768AD65E1DF}"/>
          </ac:picMkLst>
        </pc:picChg>
        <pc:picChg chg="mod">
          <ac:chgData name="Cameron Maxwell" userId="71cc5448-efc8-4422-8a2b-f5977d5f0e7d" providerId="ADAL" clId="{BF932B33-2632-47AB-B8F0-B7156AEF6C84}" dt="2020-11-27T01:14:48.615" v="315"/>
          <ac:picMkLst>
            <pc:docMk/>
            <pc:sldMk cId="3437504890" sldId="264"/>
            <ac:picMk id="34" creationId="{C5B61A5F-2BCD-40CD-B61A-2C3F9FE14C08}"/>
          </ac:picMkLst>
        </pc:picChg>
        <pc:cxnChg chg="mod">
          <ac:chgData name="Cameron Maxwell" userId="71cc5448-efc8-4422-8a2b-f5977d5f0e7d" providerId="ADAL" clId="{BF932B33-2632-47AB-B8F0-B7156AEF6C84}" dt="2020-11-27T01:14:48.615" v="315"/>
          <ac:cxnSpMkLst>
            <pc:docMk/>
            <pc:sldMk cId="3437504890" sldId="264"/>
            <ac:cxnSpMk id="38" creationId="{64D473B9-B6E7-458C-A631-D48F2D6B3DF9}"/>
          </ac:cxnSpMkLst>
        </pc:cxnChg>
        <pc:cxnChg chg="mod">
          <ac:chgData name="Cameron Maxwell" userId="71cc5448-efc8-4422-8a2b-f5977d5f0e7d" providerId="ADAL" clId="{BF932B33-2632-47AB-B8F0-B7156AEF6C84}" dt="2020-11-27T01:14:48.615" v="315"/>
          <ac:cxnSpMkLst>
            <pc:docMk/>
            <pc:sldMk cId="3437504890" sldId="264"/>
            <ac:cxnSpMk id="39" creationId="{70C1610C-DCB0-4508-9487-158C1723432C}"/>
          </ac:cxnSpMkLst>
        </pc:cxnChg>
      </pc:sldChg>
      <pc:sldChg chg="addSp delSp modSp mod">
        <pc:chgData name="Cameron Maxwell" userId="71cc5448-efc8-4422-8a2b-f5977d5f0e7d" providerId="ADAL" clId="{BF932B33-2632-47AB-B8F0-B7156AEF6C84}" dt="2020-11-27T01:16:48.984" v="365" actId="1076"/>
        <pc:sldMkLst>
          <pc:docMk/>
          <pc:sldMk cId="3067678364" sldId="265"/>
        </pc:sldMkLst>
        <pc:spChg chg="mod">
          <ac:chgData name="Cameron Maxwell" userId="71cc5448-efc8-4422-8a2b-f5977d5f0e7d" providerId="ADAL" clId="{BF932B33-2632-47AB-B8F0-B7156AEF6C84}" dt="2020-11-27T01:04:13.238" v="155" actId="20577"/>
          <ac:spMkLst>
            <pc:docMk/>
            <pc:sldMk cId="3067678364" sldId="265"/>
            <ac:spMk id="2" creationId="{4805A506-68D9-4A8E-BCC2-8431BE7A9C63}"/>
          </ac:spMkLst>
        </pc:spChg>
        <pc:spChg chg="del">
          <ac:chgData name="Cameron Maxwell" userId="71cc5448-efc8-4422-8a2b-f5977d5f0e7d" providerId="ADAL" clId="{BF932B33-2632-47AB-B8F0-B7156AEF6C84}" dt="2020-11-27T01:16:21.119" v="347" actId="478"/>
          <ac:spMkLst>
            <pc:docMk/>
            <pc:sldMk cId="3067678364" sldId="265"/>
            <ac:spMk id="3" creationId="{3A726181-BA29-4ED2-887E-6BDFD4FAE975}"/>
          </ac:spMkLst>
        </pc:spChg>
        <pc:spChg chg="mod">
          <ac:chgData name="Cameron Maxwell" userId="71cc5448-efc8-4422-8a2b-f5977d5f0e7d" providerId="ADAL" clId="{BF932B33-2632-47AB-B8F0-B7156AEF6C84}" dt="2020-11-27T01:04:24.676" v="168" actId="313"/>
          <ac:spMkLst>
            <pc:docMk/>
            <pc:sldMk cId="3067678364" sldId="265"/>
            <ac:spMk id="6" creationId="{F563A1D8-7637-4F3C-A32A-3009E9A97BAF}"/>
          </ac:spMkLst>
        </pc:spChg>
        <pc:spChg chg="add mod">
          <ac:chgData name="Cameron Maxwell" userId="71cc5448-efc8-4422-8a2b-f5977d5f0e7d" providerId="ADAL" clId="{BF932B33-2632-47AB-B8F0-B7156AEF6C84}" dt="2020-11-27T01:16:47.437" v="364" actId="1076"/>
          <ac:spMkLst>
            <pc:docMk/>
            <pc:sldMk cId="3067678364" sldId="265"/>
            <ac:spMk id="29" creationId="{6824C286-2467-47B5-9C8B-6B264F4BDBD0}"/>
          </ac:spMkLst>
        </pc:spChg>
        <pc:picChg chg="add mod">
          <ac:chgData name="Cameron Maxwell" userId="71cc5448-efc8-4422-8a2b-f5977d5f0e7d" providerId="ADAL" clId="{BF932B33-2632-47AB-B8F0-B7156AEF6C84}" dt="2020-11-27T01:16:48.984" v="365" actId="1076"/>
          <ac:picMkLst>
            <pc:docMk/>
            <pc:sldMk cId="3067678364" sldId="265"/>
            <ac:picMk id="30" creationId="{8631082F-61B5-421B-A340-9312F8868519}"/>
          </ac:picMkLst>
        </pc:picChg>
      </pc:sldChg>
      <pc:sldChg chg="addSp delSp modSp mod">
        <pc:chgData name="Cameron Maxwell" userId="71cc5448-efc8-4422-8a2b-f5977d5f0e7d" providerId="ADAL" clId="{BF932B33-2632-47AB-B8F0-B7156AEF6C84}" dt="2020-11-27T01:17:15.254" v="375" actId="1076"/>
        <pc:sldMkLst>
          <pc:docMk/>
          <pc:sldMk cId="3212101843" sldId="266"/>
        </pc:sldMkLst>
        <pc:spChg chg="mod">
          <ac:chgData name="Cameron Maxwell" userId="71cc5448-efc8-4422-8a2b-f5977d5f0e7d" providerId="ADAL" clId="{BF932B33-2632-47AB-B8F0-B7156AEF6C84}" dt="2020-11-27T01:04:36.199" v="188" actId="20577"/>
          <ac:spMkLst>
            <pc:docMk/>
            <pc:sldMk cId="3212101843" sldId="266"/>
            <ac:spMk id="2" creationId="{E14E4DA4-C4ED-4EE2-9D39-59D1E41D5A3D}"/>
          </ac:spMkLst>
        </pc:spChg>
        <pc:spChg chg="del">
          <ac:chgData name="Cameron Maxwell" userId="71cc5448-efc8-4422-8a2b-f5977d5f0e7d" providerId="ADAL" clId="{BF932B33-2632-47AB-B8F0-B7156AEF6C84}" dt="2020-11-27T01:17:00.166" v="366" actId="478"/>
          <ac:spMkLst>
            <pc:docMk/>
            <pc:sldMk cId="3212101843" sldId="266"/>
            <ac:spMk id="3" creationId="{B4115BC1-EFE1-46FB-831E-FF744FC224E5}"/>
          </ac:spMkLst>
        </pc:spChg>
        <pc:spChg chg="mod">
          <ac:chgData name="Cameron Maxwell" userId="71cc5448-efc8-4422-8a2b-f5977d5f0e7d" providerId="ADAL" clId="{BF932B33-2632-47AB-B8F0-B7156AEF6C84}" dt="2020-11-27T01:04:39.546" v="203" actId="27636"/>
          <ac:spMkLst>
            <pc:docMk/>
            <pc:sldMk cId="3212101843" sldId="266"/>
            <ac:spMk id="6" creationId="{D42312B3-8E16-4B30-86A1-F31DB7AEAA27}"/>
          </ac:spMkLst>
        </pc:spChg>
        <pc:picChg chg="add mod">
          <ac:chgData name="Cameron Maxwell" userId="71cc5448-efc8-4422-8a2b-f5977d5f0e7d" providerId="ADAL" clId="{BF932B33-2632-47AB-B8F0-B7156AEF6C84}" dt="2020-11-27T01:17:15.254" v="375" actId="1076"/>
          <ac:picMkLst>
            <pc:docMk/>
            <pc:sldMk cId="3212101843" sldId="266"/>
            <ac:picMk id="29" creationId="{5D39D90F-9261-42C8-86D4-A61257A95F2E}"/>
          </ac:picMkLst>
        </pc:picChg>
      </pc:sldChg>
      <pc:sldChg chg="addSp delSp modSp mod">
        <pc:chgData name="Cameron Maxwell" userId="71cc5448-efc8-4422-8a2b-f5977d5f0e7d" providerId="ADAL" clId="{BF932B33-2632-47AB-B8F0-B7156AEF6C84}" dt="2020-11-27T01:18:07.091" v="390" actId="1076"/>
        <pc:sldMkLst>
          <pc:docMk/>
          <pc:sldMk cId="329726830" sldId="269"/>
        </pc:sldMkLst>
        <pc:spChg chg="mod">
          <ac:chgData name="Cameron Maxwell" userId="71cc5448-efc8-4422-8a2b-f5977d5f0e7d" providerId="ADAL" clId="{BF932B33-2632-47AB-B8F0-B7156AEF6C84}" dt="2020-11-27T01:04:45.565" v="218" actId="20577"/>
          <ac:spMkLst>
            <pc:docMk/>
            <pc:sldMk cId="329726830" sldId="269"/>
            <ac:spMk id="2" creationId="{9C764C9F-08BD-4EBF-AF02-72DCE1ADEC6E}"/>
          </ac:spMkLst>
        </pc:spChg>
        <pc:spChg chg="del">
          <ac:chgData name="Cameron Maxwell" userId="71cc5448-efc8-4422-8a2b-f5977d5f0e7d" providerId="ADAL" clId="{BF932B33-2632-47AB-B8F0-B7156AEF6C84}" dt="2020-11-27T01:17:28.366" v="376" actId="478"/>
          <ac:spMkLst>
            <pc:docMk/>
            <pc:sldMk cId="329726830" sldId="269"/>
            <ac:spMk id="3" creationId="{8F0125DE-8574-46BE-BD89-9DADF658A8F0}"/>
          </ac:spMkLst>
        </pc:spChg>
        <pc:spChg chg="mod">
          <ac:chgData name="Cameron Maxwell" userId="71cc5448-efc8-4422-8a2b-f5977d5f0e7d" providerId="ADAL" clId="{BF932B33-2632-47AB-B8F0-B7156AEF6C84}" dt="2020-11-27T01:04:49.929" v="231" actId="20577"/>
          <ac:spMkLst>
            <pc:docMk/>
            <pc:sldMk cId="329726830" sldId="269"/>
            <ac:spMk id="6" creationId="{1B7F56D9-327B-4820-BB61-E59F7C3FC2E8}"/>
          </ac:spMkLst>
        </pc:spChg>
        <pc:spChg chg="add mod">
          <ac:chgData name="Cameron Maxwell" userId="71cc5448-efc8-4422-8a2b-f5977d5f0e7d" providerId="ADAL" clId="{BF932B33-2632-47AB-B8F0-B7156AEF6C84}" dt="2020-11-27T01:18:07.091" v="390" actId="1076"/>
          <ac:spMkLst>
            <pc:docMk/>
            <pc:sldMk cId="329726830" sldId="269"/>
            <ac:spMk id="31" creationId="{EE54B767-7470-421C-A2A8-D5084E7D53E5}"/>
          </ac:spMkLst>
        </pc:spChg>
        <pc:picChg chg="add del mod">
          <ac:chgData name="Cameron Maxwell" userId="71cc5448-efc8-4422-8a2b-f5977d5f0e7d" providerId="ADAL" clId="{BF932B33-2632-47AB-B8F0-B7156AEF6C84}" dt="2020-11-27T01:17:32.598" v="378" actId="478"/>
          <ac:picMkLst>
            <pc:docMk/>
            <pc:sldMk cId="329726830" sldId="269"/>
            <ac:picMk id="29" creationId="{85858E81-AE52-4F94-AFDD-1CAC8B8CD6CC}"/>
          </ac:picMkLst>
        </pc:picChg>
        <pc:picChg chg="add mod">
          <ac:chgData name="Cameron Maxwell" userId="71cc5448-efc8-4422-8a2b-f5977d5f0e7d" providerId="ADAL" clId="{BF932B33-2632-47AB-B8F0-B7156AEF6C84}" dt="2020-11-27T01:17:52.305" v="382" actId="1076"/>
          <ac:picMkLst>
            <pc:docMk/>
            <pc:sldMk cId="329726830" sldId="269"/>
            <ac:picMk id="30" creationId="{2E02BEA4-CE8F-4116-B87E-F9728EF0B4DE}"/>
          </ac:picMkLst>
        </pc:picChg>
      </pc:sldChg>
      <pc:sldChg chg="addSp delSp modSp mod">
        <pc:chgData name="Cameron Maxwell" userId="71cc5448-efc8-4422-8a2b-f5977d5f0e7d" providerId="ADAL" clId="{BF932B33-2632-47AB-B8F0-B7156AEF6C84}" dt="2020-11-27T01:21:15.002" v="396" actId="1076"/>
        <pc:sldMkLst>
          <pc:docMk/>
          <pc:sldMk cId="2286232819" sldId="270"/>
        </pc:sldMkLst>
        <pc:spChg chg="mod">
          <ac:chgData name="Cameron Maxwell" userId="71cc5448-efc8-4422-8a2b-f5977d5f0e7d" providerId="ADAL" clId="{BF932B33-2632-47AB-B8F0-B7156AEF6C84}" dt="2020-11-27T01:05:05.677" v="276" actId="20577"/>
          <ac:spMkLst>
            <pc:docMk/>
            <pc:sldMk cId="2286232819" sldId="270"/>
            <ac:spMk id="2" creationId="{E0C44CC6-50A2-4838-903C-05F351F22AD4}"/>
          </ac:spMkLst>
        </pc:spChg>
        <pc:spChg chg="del">
          <ac:chgData name="Cameron Maxwell" userId="71cc5448-efc8-4422-8a2b-f5977d5f0e7d" providerId="ADAL" clId="{BF932B33-2632-47AB-B8F0-B7156AEF6C84}" dt="2020-11-27T01:21:07.533" v="391" actId="478"/>
          <ac:spMkLst>
            <pc:docMk/>
            <pc:sldMk cId="2286232819" sldId="270"/>
            <ac:spMk id="3" creationId="{BA849608-195B-47F8-9F43-CF46CDB37F40}"/>
          </ac:spMkLst>
        </pc:spChg>
        <pc:picChg chg="add mod">
          <ac:chgData name="Cameron Maxwell" userId="71cc5448-efc8-4422-8a2b-f5977d5f0e7d" providerId="ADAL" clId="{BF932B33-2632-47AB-B8F0-B7156AEF6C84}" dt="2020-11-27T01:21:15.002" v="396" actId="1076"/>
          <ac:picMkLst>
            <pc:docMk/>
            <pc:sldMk cId="2286232819" sldId="270"/>
            <ac:picMk id="29" creationId="{EA5CC9C9-C5D3-410E-A7F3-7B657547FEEE}"/>
          </ac:picMkLst>
        </pc:picChg>
      </pc:sldChg>
      <pc:sldChg chg="addSp delSp modSp mod">
        <pc:chgData name="Cameron Maxwell" userId="71cc5448-efc8-4422-8a2b-f5977d5f0e7d" providerId="ADAL" clId="{BF932B33-2632-47AB-B8F0-B7156AEF6C84}" dt="2020-11-27T01:22:14.134" v="431" actId="1076"/>
        <pc:sldMkLst>
          <pc:docMk/>
          <pc:sldMk cId="2169207376" sldId="271"/>
        </pc:sldMkLst>
        <pc:spChg chg="mod">
          <ac:chgData name="Cameron Maxwell" userId="71cc5448-efc8-4422-8a2b-f5977d5f0e7d" providerId="ADAL" clId="{BF932B33-2632-47AB-B8F0-B7156AEF6C84}" dt="2020-11-27T01:05:12.267" v="285" actId="20577"/>
          <ac:spMkLst>
            <pc:docMk/>
            <pc:sldMk cId="2169207376" sldId="271"/>
            <ac:spMk id="2" creationId="{E308EEC8-5848-4452-AC16-31997717D258}"/>
          </ac:spMkLst>
        </pc:spChg>
        <pc:spChg chg="del">
          <ac:chgData name="Cameron Maxwell" userId="71cc5448-efc8-4422-8a2b-f5977d5f0e7d" providerId="ADAL" clId="{BF932B33-2632-47AB-B8F0-B7156AEF6C84}" dt="2020-11-27T01:21:22.429" v="397" actId="478"/>
          <ac:spMkLst>
            <pc:docMk/>
            <pc:sldMk cId="2169207376" sldId="271"/>
            <ac:spMk id="3" creationId="{72877722-4008-43BE-B5F7-1D7C330AE6EF}"/>
          </ac:spMkLst>
        </pc:spChg>
        <pc:spChg chg="mod">
          <ac:chgData name="Cameron Maxwell" userId="71cc5448-efc8-4422-8a2b-f5977d5f0e7d" providerId="ADAL" clId="{BF932B33-2632-47AB-B8F0-B7156AEF6C84}" dt="2020-11-27T01:05:15.821" v="296" actId="20577"/>
          <ac:spMkLst>
            <pc:docMk/>
            <pc:sldMk cId="2169207376" sldId="271"/>
            <ac:spMk id="6" creationId="{F684DF9F-07E0-4D7B-BE8B-45AF5343326C}"/>
          </ac:spMkLst>
        </pc:spChg>
        <pc:grpChg chg="del">
          <ac:chgData name="Cameron Maxwell" userId="71cc5448-efc8-4422-8a2b-f5977d5f0e7d" providerId="ADAL" clId="{BF932B33-2632-47AB-B8F0-B7156AEF6C84}" dt="2020-11-27T01:21:23.478" v="398" actId="478"/>
          <ac:grpSpMkLst>
            <pc:docMk/>
            <pc:sldMk cId="2169207376" sldId="271"/>
            <ac:grpSpMk id="29" creationId="{6C4962A3-FD85-4349-B5FE-2C10BAA22E6A}"/>
          </ac:grpSpMkLst>
        </pc:grpChg>
        <pc:graphicFrameChg chg="add mod">
          <ac:chgData name="Cameron Maxwell" userId="71cc5448-efc8-4422-8a2b-f5977d5f0e7d" providerId="ADAL" clId="{BF932B33-2632-47AB-B8F0-B7156AEF6C84}" dt="2020-11-27T01:22:14.134" v="431" actId="1076"/>
          <ac:graphicFrameMkLst>
            <pc:docMk/>
            <pc:sldMk cId="2169207376" sldId="271"/>
            <ac:graphicFrameMk id="49" creationId="{0E9BAC2F-4F5A-46B3-9B0B-5B06C2094ADB}"/>
          </ac:graphicFrameMkLst>
        </pc:graphicFrameChg>
        <pc:graphicFrameChg chg="add mod modGraphic">
          <ac:chgData name="Cameron Maxwell" userId="71cc5448-efc8-4422-8a2b-f5977d5f0e7d" providerId="ADAL" clId="{BF932B33-2632-47AB-B8F0-B7156AEF6C84}" dt="2020-11-27T01:22:03.997" v="428" actId="1076"/>
          <ac:graphicFrameMkLst>
            <pc:docMk/>
            <pc:sldMk cId="2169207376" sldId="271"/>
            <ac:graphicFrameMk id="50" creationId="{F56E0201-CD0C-4B14-AE31-F1ABFB6DE8B2}"/>
          </ac:graphicFrameMkLst>
        </pc:graphicFrameChg>
      </pc:sldChg>
      <pc:sldChg chg="del">
        <pc:chgData name="Cameron Maxwell" userId="71cc5448-efc8-4422-8a2b-f5977d5f0e7d" providerId="ADAL" clId="{BF932B33-2632-47AB-B8F0-B7156AEF6C84}" dt="2020-11-27T01:05:20.670" v="297" actId="47"/>
        <pc:sldMkLst>
          <pc:docMk/>
          <pc:sldMk cId="3523541835" sldId="272"/>
        </pc:sldMkLst>
      </pc:sldChg>
      <pc:sldChg chg="del">
        <pc:chgData name="Cameron Maxwell" userId="71cc5448-efc8-4422-8a2b-f5977d5f0e7d" providerId="ADAL" clId="{BF932B33-2632-47AB-B8F0-B7156AEF6C84}" dt="2020-11-27T01:05:21.664" v="298" actId="47"/>
        <pc:sldMkLst>
          <pc:docMk/>
          <pc:sldMk cId="622894955" sldId="273"/>
        </pc:sldMkLst>
      </pc:sldChg>
    </pc:docChg>
  </pc:docChgLst>
  <pc:docChgLst>
    <pc:chgData name="Jardine, Callum" userId="S::clj2@hw.ac.uk::113dee6c-2b1d-44ad-b352-019914db02fb" providerId="AD" clId="Web-{0BF8376E-62B6-4630-9DB8-681FB214B999}"/>
    <pc:docChg chg="modSld">
      <pc:chgData name="Jardine, Callum" userId="S::clj2@hw.ac.uk::113dee6c-2b1d-44ad-b352-019914db02fb" providerId="AD" clId="Web-{0BF8376E-62B6-4630-9DB8-681FB214B999}" dt="2021-06-09T14:49:32.648" v="3" actId="20577"/>
      <pc:docMkLst>
        <pc:docMk/>
      </pc:docMkLst>
      <pc:sldChg chg="modSp">
        <pc:chgData name="Jardine, Callum" userId="S::clj2@hw.ac.uk::113dee6c-2b1d-44ad-b352-019914db02fb" providerId="AD" clId="Web-{0BF8376E-62B6-4630-9DB8-681FB214B999}" dt="2021-06-09T14:49:32.648" v="3" actId="20577"/>
        <pc:sldMkLst>
          <pc:docMk/>
          <pc:sldMk cId="3437504890" sldId="264"/>
        </pc:sldMkLst>
        <pc:spChg chg="mod">
          <ac:chgData name="Jardine, Callum" userId="S::clj2@hw.ac.uk::113dee6c-2b1d-44ad-b352-019914db02fb" providerId="AD" clId="Web-{0BF8376E-62B6-4630-9DB8-681FB214B999}" dt="2021-06-09T14:49:32.648" v="3" actId="20577"/>
          <ac:spMkLst>
            <pc:docMk/>
            <pc:sldMk cId="3437504890" sldId="264"/>
            <ac:spMk id="41" creationId="{EA86C001-6A65-4341-9E58-79001E3C47BA}"/>
          </ac:spMkLst>
        </pc:spChg>
        <pc:picChg chg="mod">
          <ac:chgData name="Jardine, Callum" userId="S::clj2@hw.ac.uk::113dee6c-2b1d-44ad-b352-019914db02fb" providerId="AD" clId="Web-{0BF8376E-62B6-4630-9DB8-681FB214B999}" dt="2021-06-09T14:34:14.235" v="0" actId="1076"/>
          <ac:picMkLst>
            <pc:docMk/>
            <pc:sldMk cId="3437504890" sldId="264"/>
            <ac:picMk id="33" creationId="{E8049670-25FB-4C79-BCB6-1768AD65E1DF}"/>
          </ac:picMkLst>
        </pc:picChg>
      </pc:sldChg>
    </pc:docChg>
  </pc:docChgLst>
  <pc:docChgLst>
    <pc:chgData name="Ojuoko, Seun" userId="S::zo12@hw.ac.uk::d2d2d276-383c-45f1-899b-39ebbeacfd56" providerId="AD" clId="Web-{755507F1-7F4B-41D1-9B8B-E8770CC39625}"/>
    <pc:docChg chg="modSld">
      <pc:chgData name="Ojuoko, Seun" userId="S::zo12@hw.ac.uk::d2d2d276-383c-45f1-899b-39ebbeacfd56" providerId="AD" clId="Web-{755507F1-7F4B-41D1-9B8B-E8770CC39625}" dt="2020-11-27T12:55:54.518" v="280" actId="1076"/>
      <pc:docMkLst>
        <pc:docMk/>
      </pc:docMkLst>
      <pc:sldChg chg="addSp delSp modSp">
        <pc:chgData name="Ojuoko, Seun" userId="S::zo12@hw.ac.uk::d2d2d276-383c-45f1-899b-39ebbeacfd56" providerId="AD" clId="Web-{755507F1-7F4B-41D1-9B8B-E8770CC39625}" dt="2020-11-27T11:44:54.105" v="165" actId="1076"/>
        <pc:sldMkLst>
          <pc:docMk/>
          <pc:sldMk cId="671848253" sldId="260"/>
        </pc:sldMkLst>
        <pc:spChg chg="add del mod">
          <ac:chgData name="Ojuoko, Seun" userId="S::zo12@hw.ac.uk::d2d2d276-383c-45f1-899b-39ebbeacfd56" providerId="AD" clId="Web-{755507F1-7F4B-41D1-9B8B-E8770CC39625}" dt="2020-11-27T11:44:47.214" v="162"/>
          <ac:spMkLst>
            <pc:docMk/>
            <pc:sldMk cId="671848253" sldId="260"/>
            <ac:spMk id="3" creationId="{FFE175F7-8B9E-4DEC-8C99-BB92597C4179}"/>
          </ac:spMkLst>
        </pc:spChg>
        <pc:picChg chg="mod">
          <ac:chgData name="Ojuoko, Seun" userId="S::zo12@hw.ac.uk::d2d2d276-383c-45f1-899b-39ebbeacfd56" providerId="AD" clId="Web-{755507F1-7F4B-41D1-9B8B-E8770CC39625}" dt="2020-11-27T11:44:54.105" v="165" actId="1076"/>
          <ac:picMkLst>
            <pc:docMk/>
            <pc:sldMk cId="671848253" sldId="260"/>
            <ac:picMk id="29" creationId="{C455F29A-F546-41A1-B599-791AFFF09097}"/>
          </ac:picMkLst>
        </pc:picChg>
      </pc:sldChg>
      <pc:sldChg chg="addSp modSp">
        <pc:chgData name="Ojuoko, Seun" userId="S::zo12@hw.ac.uk::d2d2d276-383c-45f1-899b-39ebbeacfd56" providerId="AD" clId="Web-{755507F1-7F4B-41D1-9B8B-E8770CC39625}" dt="2020-11-27T12:55:54.518" v="280" actId="1076"/>
        <pc:sldMkLst>
          <pc:docMk/>
          <pc:sldMk cId="3067678364" sldId="265"/>
        </pc:sldMkLst>
        <pc:spChg chg="mod">
          <ac:chgData name="Ojuoko, Seun" userId="S::zo12@hw.ac.uk::d2d2d276-383c-45f1-899b-39ebbeacfd56" providerId="AD" clId="Web-{755507F1-7F4B-41D1-9B8B-E8770CC39625}" dt="2020-11-27T11:54:53.869" v="196" actId="20577"/>
          <ac:spMkLst>
            <pc:docMk/>
            <pc:sldMk cId="3067678364" sldId="265"/>
            <ac:spMk id="6" creationId="{F563A1D8-7637-4F3C-A32A-3009E9A97BAF}"/>
          </ac:spMkLst>
        </pc:spChg>
        <pc:spChg chg="mod">
          <ac:chgData name="Ojuoko, Seun" userId="S::zo12@hw.ac.uk::d2d2d276-383c-45f1-899b-39ebbeacfd56" providerId="AD" clId="Web-{755507F1-7F4B-41D1-9B8B-E8770CC39625}" dt="2020-11-27T12:15:48.510" v="269" actId="14100"/>
          <ac:spMkLst>
            <pc:docMk/>
            <pc:sldMk cId="3067678364" sldId="265"/>
            <ac:spMk id="29" creationId="{6824C286-2467-47B5-9C8B-6B264F4BDBD0}"/>
          </ac:spMkLst>
        </pc:spChg>
        <pc:spChg chg="add mod">
          <ac:chgData name="Ojuoko, Seun" userId="S::zo12@hw.ac.uk::d2d2d276-383c-45f1-899b-39ebbeacfd56" providerId="AD" clId="Web-{755507F1-7F4B-41D1-9B8B-E8770CC39625}" dt="2020-11-27T12:55:54.518" v="280" actId="1076"/>
          <ac:spMkLst>
            <pc:docMk/>
            <pc:sldMk cId="3067678364" sldId="265"/>
            <ac:spMk id="31" creationId="{58CF7AFC-953E-4EBF-8397-CA21BFC58F63}"/>
          </ac:spMkLst>
        </pc:spChg>
        <pc:picChg chg="mod">
          <ac:chgData name="Ojuoko, Seun" userId="S::zo12@hw.ac.uk::d2d2d276-383c-45f1-899b-39ebbeacfd56" providerId="AD" clId="Web-{755507F1-7F4B-41D1-9B8B-E8770CC39625}" dt="2020-11-27T12:15:34.072" v="261" actId="1076"/>
          <ac:picMkLst>
            <pc:docMk/>
            <pc:sldMk cId="3067678364" sldId="265"/>
            <ac:picMk id="30" creationId="{8631082F-61B5-421B-A340-9312F8868519}"/>
          </ac:picMkLst>
        </pc:picChg>
      </pc:sldChg>
      <pc:sldChg chg="addSp delSp modSp">
        <pc:chgData name="Ojuoko, Seun" userId="S::zo12@hw.ac.uk::d2d2d276-383c-45f1-899b-39ebbeacfd56" providerId="AD" clId="Web-{755507F1-7F4B-41D1-9B8B-E8770CC39625}" dt="2020-11-27T12:43:15.451" v="277" actId="20577"/>
        <pc:sldMkLst>
          <pc:docMk/>
          <pc:sldMk cId="3144767266" sldId="272"/>
        </pc:sldMkLst>
        <pc:spChg chg="add mod">
          <ac:chgData name="Ojuoko, Seun" userId="S::zo12@hw.ac.uk::d2d2d276-383c-45f1-899b-39ebbeacfd56" providerId="AD" clId="Web-{755507F1-7F4B-41D1-9B8B-E8770CC39625}" dt="2020-11-27T12:43:15.451" v="277" actId="20577"/>
          <ac:spMkLst>
            <pc:docMk/>
            <pc:sldMk cId="3144767266" sldId="272"/>
            <ac:spMk id="17" creationId="{4F2E2C9E-3231-4513-B126-BB9E0D24057D}"/>
          </ac:spMkLst>
        </pc:spChg>
        <pc:picChg chg="mod">
          <ac:chgData name="Ojuoko, Seun" userId="S::zo12@hw.ac.uk::d2d2d276-383c-45f1-899b-39ebbeacfd56" providerId="AD" clId="Web-{755507F1-7F4B-41D1-9B8B-E8770CC39625}" dt="2020-11-27T12:06:58.168" v="201" actId="1076"/>
          <ac:picMkLst>
            <pc:docMk/>
            <pc:sldMk cId="3144767266" sldId="272"/>
            <ac:picMk id="4" creationId="{A9911958-6141-4181-8778-5222F25B8ED5}"/>
          </ac:picMkLst>
        </pc:picChg>
        <pc:picChg chg="add mod">
          <ac:chgData name="Ojuoko, Seun" userId="S::zo12@hw.ac.uk::d2d2d276-383c-45f1-899b-39ebbeacfd56" providerId="AD" clId="Web-{755507F1-7F4B-41D1-9B8B-E8770CC39625}" dt="2020-11-27T12:08:42.218" v="224" actId="1076"/>
          <ac:picMkLst>
            <pc:docMk/>
            <pc:sldMk cId="3144767266" sldId="272"/>
            <ac:picMk id="13" creationId="{DD8B42FC-21E3-4EFA-9396-EABA815FBDFA}"/>
          </ac:picMkLst>
        </pc:picChg>
        <pc:picChg chg="add del mod">
          <ac:chgData name="Ojuoko, Seun" userId="S::zo12@hw.ac.uk::d2d2d276-383c-45f1-899b-39ebbeacfd56" providerId="AD" clId="Web-{755507F1-7F4B-41D1-9B8B-E8770CC39625}" dt="2020-11-27T12:07:11.528" v="206"/>
          <ac:picMkLst>
            <pc:docMk/>
            <pc:sldMk cId="3144767266" sldId="272"/>
            <ac:picMk id="15" creationId="{8F21E19C-6F3C-4885-9749-4F26B653DCA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Sheet1!$H$36</c:f>
              <c:strCache>
                <c:ptCount val="1"/>
                <c:pt idx="0">
                  <c:v>GBP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2E6-4A77-ACE9-5D1F267A21D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2E6-4A77-ACE9-5D1F267A21D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2E6-4A77-ACE9-5D1F267A21D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2E6-4A77-ACE9-5D1F267A21D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2E6-4A77-ACE9-5D1F267A21D0}"/>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2E6-4A77-ACE9-5D1F267A21D0}"/>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2E6-4A77-ACE9-5D1F267A21D0}"/>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2E6-4A77-ACE9-5D1F267A21D0}"/>
              </c:ext>
            </c:extLst>
          </c:dPt>
          <c:dLbls>
            <c:dLbl>
              <c:idx val="0"/>
              <c:layout>
                <c:manualLayout>
                  <c:x val="-0.10104307174601372"/>
                  <c:y val="7.710020220892213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2E6-4A77-ACE9-5D1F267A21D0}"/>
                </c:ext>
              </c:extLst>
            </c:dLbl>
            <c:dLbl>
              <c:idx val="1"/>
              <c:layout>
                <c:manualLayout>
                  <c:x val="-7.74915162788056E-2"/>
                  <c:y val="-0.1007339864749211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2E6-4A77-ACE9-5D1F267A21D0}"/>
                </c:ext>
              </c:extLst>
            </c:dLbl>
            <c:dLbl>
              <c:idx val="2"/>
              <c:layout>
                <c:manualLayout>
                  <c:x val="5.5946414119183857E-3"/>
                  <c:y val="-0.1412523607964188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2E6-4A77-ACE9-5D1F267A21D0}"/>
                </c:ext>
              </c:extLst>
            </c:dLbl>
            <c:dLbl>
              <c:idx val="3"/>
              <c:layout>
                <c:manualLayout>
                  <c:x val="7.6114952647346926E-2"/>
                  <c:y val="-7.66139724334407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2E6-4A77-ACE9-5D1F267A21D0}"/>
                </c:ext>
              </c:extLst>
            </c:dLbl>
            <c:dLbl>
              <c:idx val="4"/>
              <c:layout>
                <c:manualLayout>
                  <c:x val="8.5802368342586144E-2"/>
                  <c:y val="-3.80686581972944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2E6-4A77-ACE9-5D1F267A21D0}"/>
                </c:ext>
              </c:extLst>
            </c:dLbl>
            <c:dLbl>
              <c:idx val="5"/>
              <c:layout>
                <c:manualLayout>
                  <c:x val="8.3241988385466231E-2"/>
                  <c:y val="-2.3638426077698125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2E6-4A77-ACE9-5D1F267A21D0}"/>
                </c:ext>
              </c:extLst>
            </c:dLbl>
            <c:dLbl>
              <c:idx val="6"/>
              <c:layout>
                <c:manualLayout>
                  <c:x val="7.9241688538932584E-2"/>
                  <c:y val="0.1623191892680081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2E6-4A77-ACE9-5D1F267A21D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Sheet1!$G$37:$G$44</c:f>
              <c:strCache>
                <c:ptCount val="8"/>
                <c:pt idx="0">
                  <c:v>Solar Panels</c:v>
                </c:pt>
                <c:pt idx="1">
                  <c:v>Fencing</c:v>
                </c:pt>
                <c:pt idx="2">
                  <c:v>Salaries</c:v>
                </c:pt>
                <c:pt idx="3">
                  <c:v>Machines</c:v>
                </c:pt>
                <c:pt idx="4">
                  <c:v>Molds (stage 1 - 3)</c:v>
                </c:pt>
                <c:pt idx="5">
                  <c:v>Collection Points</c:v>
                </c:pt>
                <c:pt idx="6">
                  <c:v>Shipping (estimate)</c:v>
                </c:pt>
                <c:pt idx="7">
                  <c:v>Misc</c:v>
                </c:pt>
              </c:strCache>
            </c:strRef>
          </c:cat>
          <c:val>
            <c:numRef>
              <c:f>Sheet1!$H$37:$H$44</c:f>
              <c:numCache>
                <c:formatCode>"£"#,##0.00</c:formatCode>
                <c:ptCount val="8"/>
                <c:pt idx="0">
                  <c:v>19810.97</c:v>
                </c:pt>
                <c:pt idx="1">
                  <c:v>5744.1500000000005</c:v>
                </c:pt>
                <c:pt idx="2">
                  <c:v>12102.24</c:v>
                </c:pt>
                <c:pt idx="3">
                  <c:v>4333.22</c:v>
                </c:pt>
                <c:pt idx="4">
                  <c:v>3389.82</c:v>
                </c:pt>
                <c:pt idx="5">
                  <c:v>1439.65</c:v>
                </c:pt>
                <c:pt idx="6">
                  <c:v>15000</c:v>
                </c:pt>
                <c:pt idx="7">
                  <c:v>3415</c:v>
                </c:pt>
              </c:numCache>
            </c:numRef>
          </c:val>
          <c:extLst>
            <c:ext xmlns:c16="http://schemas.microsoft.com/office/drawing/2014/chart" uri="{C3380CC4-5D6E-409C-BE32-E72D297353CC}">
              <c16:uniqueId val="{00000010-72E6-4A77-ACE9-5D1F267A21D0}"/>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72E6-4A77-ACE9-5D1F267A21D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72E6-4A77-ACE9-5D1F267A21D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72E6-4A77-ACE9-5D1F267A21D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72E6-4A77-ACE9-5D1F267A21D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72E6-4A77-ACE9-5D1F267A21D0}"/>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72E6-4A77-ACE9-5D1F267A21D0}"/>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E-72E6-4A77-ACE9-5D1F267A21D0}"/>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0-72E6-4A77-ACE9-5D1F267A21D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Sheet1!$G$37:$G$44</c:f>
              <c:strCache>
                <c:ptCount val="8"/>
                <c:pt idx="0">
                  <c:v>Solar Panels</c:v>
                </c:pt>
                <c:pt idx="1">
                  <c:v>Fencing</c:v>
                </c:pt>
                <c:pt idx="2">
                  <c:v>Salaries</c:v>
                </c:pt>
                <c:pt idx="3">
                  <c:v>Machines</c:v>
                </c:pt>
                <c:pt idx="4">
                  <c:v>Molds (stage 1 - 3)</c:v>
                </c:pt>
                <c:pt idx="5">
                  <c:v>Collection Points</c:v>
                </c:pt>
                <c:pt idx="6">
                  <c:v>Shipping (estimate)</c:v>
                </c:pt>
                <c:pt idx="7">
                  <c:v>Misc</c:v>
                </c:pt>
              </c:strCache>
            </c:strRef>
          </c:cat>
          <c:val>
            <c:numRef>
              <c:f>Sheet1!$I$37:$I$44</c:f>
              <c:numCache>
                <c:formatCode>[$S/-C6B]\ #,##0.00</c:formatCode>
                <c:ptCount val="8"/>
                <c:pt idx="0">
                  <c:v>94819.09</c:v>
                </c:pt>
                <c:pt idx="1">
                  <c:v>27492.6</c:v>
                </c:pt>
                <c:pt idx="2">
                  <c:v>57508.86</c:v>
                </c:pt>
                <c:pt idx="3">
                  <c:v>20739.62</c:v>
                </c:pt>
                <c:pt idx="4">
                  <c:v>16224.33</c:v>
                </c:pt>
                <c:pt idx="5">
                  <c:v>6890.44</c:v>
                </c:pt>
                <c:pt idx="6">
                  <c:v>47519.19</c:v>
                </c:pt>
                <c:pt idx="7">
                  <c:v>1995.53</c:v>
                </c:pt>
              </c:numCache>
            </c:numRef>
          </c:val>
          <c:extLst>
            <c:ext xmlns:c16="http://schemas.microsoft.com/office/drawing/2014/chart" uri="{C3380CC4-5D6E-409C-BE32-E72D297353CC}">
              <c16:uniqueId val="{00000021-72E6-4A77-ACE9-5D1F267A21D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1322045845634419"/>
          <c:y val="2.1342725360317751E-2"/>
          <c:w val="0.24956758365469983"/>
          <c:h val="0.5608044235791135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Sheet1!$H$36</c:f>
              <c:strCache>
                <c:ptCount val="1"/>
                <c:pt idx="0">
                  <c:v>GBP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C5D-402A-AE22-37D7207EF86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C5D-402A-AE22-37D7207EF86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C5D-402A-AE22-37D7207EF86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C5D-402A-AE22-37D7207EF86A}"/>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9C5D-402A-AE22-37D7207EF86A}"/>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9C5D-402A-AE22-37D7207EF86A}"/>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9C5D-402A-AE22-37D7207EF86A}"/>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9C5D-402A-AE22-37D7207EF86A}"/>
              </c:ext>
            </c:extLst>
          </c:dPt>
          <c:dLbls>
            <c:dLbl>
              <c:idx val="0"/>
              <c:layout>
                <c:manualLayout>
                  <c:x val="-0.10104307174601372"/>
                  <c:y val="7.710020220892213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C5D-402A-AE22-37D7207EF86A}"/>
                </c:ext>
              </c:extLst>
            </c:dLbl>
            <c:dLbl>
              <c:idx val="1"/>
              <c:layout>
                <c:manualLayout>
                  <c:x val="-7.74915162788056E-2"/>
                  <c:y val="-0.1007339864749211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C5D-402A-AE22-37D7207EF86A}"/>
                </c:ext>
              </c:extLst>
            </c:dLbl>
            <c:dLbl>
              <c:idx val="2"/>
              <c:layout>
                <c:manualLayout>
                  <c:x val="5.5946414119183857E-3"/>
                  <c:y val="-0.1412523607964188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C5D-402A-AE22-37D7207EF86A}"/>
                </c:ext>
              </c:extLst>
            </c:dLbl>
            <c:dLbl>
              <c:idx val="3"/>
              <c:layout>
                <c:manualLayout>
                  <c:x val="7.6114952647346926E-2"/>
                  <c:y val="-7.66139724334407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C5D-402A-AE22-37D7207EF86A}"/>
                </c:ext>
              </c:extLst>
            </c:dLbl>
            <c:dLbl>
              <c:idx val="4"/>
              <c:layout>
                <c:manualLayout>
                  <c:x val="8.5802368342586144E-2"/>
                  <c:y val="-3.80686581972944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C5D-402A-AE22-37D7207EF86A}"/>
                </c:ext>
              </c:extLst>
            </c:dLbl>
            <c:dLbl>
              <c:idx val="5"/>
              <c:layout>
                <c:manualLayout>
                  <c:x val="8.3241988385466231E-2"/>
                  <c:y val="-2.3638426077698125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C5D-402A-AE22-37D7207EF86A}"/>
                </c:ext>
              </c:extLst>
            </c:dLbl>
            <c:dLbl>
              <c:idx val="6"/>
              <c:layout>
                <c:manualLayout>
                  <c:x val="7.9241688538932584E-2"/>
                  <c:y val="0.1623191892680081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9C5D-402A-AE22-37D7207EF86A}"/>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Sheet1!$G$37:$G$44</c:f>
              <c:strCache>
                <c:ptCount val="8"/>
                <c:pt idx="0">
                  <c:v>Solar Panels</c:v>
                </c:pt>
                <c:pt idx="1">
                  <c:v>Fencing</c:v>
                </c:pt>
                <c:pt idx="2">
                  <c:v>Salaries</c:v>
                </c:pt>
                <c:pt idx="3">
                  <c:v>Machines</c:v>
                </c:pt>
                <c:pt idx="4">
                  <c:v>Molds (stage 1 - 3)</c:v>
                </c:pt>
                <c:pt idx="5">
                  <c:v>Collection Points</c:v>
                </c:pt>
                <c:pt idx="6">
                  <c:v>Shipping (estimate)</c:v>
                </c:pt>
                <c:pt idx="7">
                  <c:v>Misc</c:v>
                </c:pt>
              </c:strCache>
            </c:strRef>
          </c:cat>
          <c:val>
            <c:numRef>
              <c:f>Sheet1!$H$37:$H$44</c:f>
              <c:numCache>
                <c:formatCode>"£"#,##0.00</c:formatCode>
                <c:ptCount val="8"/>
                <c:pt idx="0">
                  <c:v>19810.97</c:v>
                </c:pt>
                <c:pt idx="1">
                  <c:v>5744.1500000000005</c:v>
                </c:pt>
                <c:pt idx="2">
                  <c:v>12102.24</c:v>
                </c:pt>
                <c:pt idx="3">
                  <c:v>4333.22</c:v>
                </c:pt>
                <c:pt idx="4">
                  <c:v>3389.82</c:v>
                </c:pt>
                <c:pt idx="5">
                  <c:v>1439.65</c:v>
                </c:pt>
                <c:pt idx="6">
                  <c:v>15000</c:v>
                </c:pt>
                <c:pt idx="7">
                  <c:v>3415</c:v>
                </c:pt>
              </c:numCache>
            </c:numRef>
          </c:val>
          <c:extLst>
            <c:ext xmlns:c16="http://schemas.microsoft.com/office/drawing/2014/chart" uri="{C3380CC4-5D6E-409C-BE32-E72D297353CC}">
              <c16:uniqueId val="{00000010-9C5D-402A-AE22-37D7207EF86A}"/>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9C5D-402A-AE22-37D7207EF86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9C5D-402A-AE22-37D7207EF86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9C5D-402A-AE22-37D7207EF86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9C5D-402A-AE22-37D7207EF86A}"/>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9C5D-402A-AE22-37D7207EF86A}"/>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9C5D-402A-AE22-37D7207EF86A}"/>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E-9C5D-402A-AE22-37D7207EF86A}"/>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0-9C5D-402A-AE22-37D7207EF86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Sheet1!$G$37:$G$44</c:f>
              <c:strCache>
                <c:ptCount val="8"/>
                <c:pt idx="0">
                  <c:v>Solar Panels</c:v>
                </c:pt>
                <c:pt idx="1">
                  <c:v>Fencing</c:v>
                </c:pt>
                <c:pt idx="2">
                  <c:v>Salaries</c:v>
                </c:pt>
                <c:pt idx="3">
                  <c:v>Machines</c:v>
                </c:pt>
                <c:pt idx="4">
                  <c:v>Molds (stage 1 - 3)</c:v>
                </c:pt>
                <c:pt idx="5">
                  <c:v>Collection Points</c:v>
                </c:pt>
                <c:pt idx="6">
                  <c:v>Shipping (estimate)</c:v>
                </c:pt>
                <c:pt idx="7">
                  <c:v>Misc</c:v>
                </c:pt>
              </c:strCache>
            </c:strRef>
          </c:cat>
          <c:val>
            <c:numRef>
              <c:f>Sheet1!$I$37:$I$44</c:f>
              <c:numCache>
                <c:formatCode>[$S/-C6B]\ #,##0.00</c:formatCode>
                <c:ptCount val="8"/>
                <c:pt idx="0">
                  <c:v>94819.09</c:v>
                </c:pt>
                <c:pt idx="1">
                  <c:v>27492.6</c:v>
                </c:pt>
                <c:pt idx="2">
                  <c:v>57508.86</c:v>
                </c:pt>
                <c:pt idx="3">
                  <c:v>20739.62</c:v>
                </c:pt>
                <c:pt idx="4">
                  <c:v>16224.33</c:v>
                </c:pt>
                <c:pt idx="5">
                  <c:v>6890.44</c:v>
                </c:pt>
                <c:pt idx="6">
                  <c:v>47519.19</c:v>
                </c:pt>
                <c:pt idx="7">
                  <c:v>1995.53</c:v>
                </c:pt>
              </c:numCache>
            </c:numRef>
          </c:val>
          <c:extLst>
            <c:ext xmlns:c16="http://schemas.microsoft.com/office/drawing/2014/chart" uri="{C3380CC4-5D6E-409C-BE32-E72D297353CC}">
              <c16:uniqueId val="{00000021-9C5D-402A-AE22-37D7207EF86A}"/>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1322045845634419"/>
          <c:y val="2.1342725360317751E-2"/>
          <c:w val="0.24956758365469983"/>
          <c:h val="0.9706934728173106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Sheet1!$H$36</c:f>
              <c:strCache>
                <c:ptCount val="1"/>
                <c:pt idx="0">
                  <c:v>GBP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2E6-4A77-ACE9-5D1F267A21D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2E6-4A77-ACE9-5D1F267A21D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2E6-4A77-ACE9-5D1F267A21D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2E6-4A77-ACE9-5D1F267A21D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2E6-4A77-ACE9-5D1F267A21D0}"/>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2E6-4A77-ACE9-5D1F267A21D0}"/>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2E6-4A77-ACE9-5D1F267A21D0}"/>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2E6-4A77-ACE9-5D1F267A21D0}"/>
              </c:ext>
            </c:extLst>
          </c:dPt>
          <c:dLbls>
            <c:dLbl>
              <c:idx val="0"/>
              <c:layout>
                <c:manualLayout>
                  <c:x val="-0.10104307174601372"/>
                  <c:y val="7.710020220892213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2E6-4A77-ACE9-5D1F267A21D0}"/>
                </c:ext>
              </c:extLst>
            </c:dLbl>
            <c:dLbl>
              <c:idx val="1"/>
              <c:layout>
                <c:manualLayout>
                  <c:x val="-7.74915162788056E-2"/>
                  <c:y val="-0.1007339864749211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2E6-4A77-ACE9-5D1F267A21D0}"/>
                </c:ext>
              </c:extLst>
            </c:dLbl>
            <c:dLbl>
              <c:idx val="2"/>
              <c:layout>
                <c:manualLayout>
                  <c:x val="5.5946414119183857E-3"/>
                  <c:y val="-0.1412523607964188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2E6-4A77-ACE9-5D1F267A21D0}"/>
                </c:ext>
              </c:extLst>
            </c:dLbl>
            <c:dLbl>
              <c:idx val="3"/>
              <c:layout>
                <c:manualLayout>
                  <c:x val="7.6114952647346926E-2"/>
                  <c:y val="-7.66139724334407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2E6-4A77-ACE9-5D1F267A21D0}"/>
                </c:ext>
              </c:extLst>
            </c:dLbl>
            <c:dLbl>
              <c:idx val="4"/>
              <c:layout>
                <c:manualLayout>
                  <c:x val="8.5802368342586144E-2"/>
                  <c:y val="-3.80686581972944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2E6-4A77-ACE9-5D1F267A21D0}"/>
                </c:ext>
              </c:extLst>
            </c:dLbl>
            <c:dLbl>
              <c:idx val="5"/>
              <c:layout>
                <c:manualLayout>
                  <c:x val="8.3241988385466231E-2"/>
                  <c:y val="-2.3638426077698125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2E6-4A77-ACE9-5D1F267A21D0}"/>
                </c:ext>
              </c:extLst>
            </c:dLbl>
            <c:dLbl>
              <c:idx val="6"/>
              <c:layout>
                <c:manualLayout>
                  <c:x val="7.9241688538932584E-2"/>
                  <c:y val="0.1623191892680081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2E6-4A77-ACE9-5D1F267A21D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Sheet1!$G$37:$G$44</c:f>
              <c:strCache>
                <c:ptCount val="8"/>
                <c:pt idx="0">
                  <c:v>Solar Panels</c:v>
                </c:pt>
                <c:pt idx="1">
                  <c:v>Fencing</c:v>
                </c:pt>
                <c:pt idx="2">
                  <c:v>Salaries</c:v>
                </c:pt>
                <c:pt idx="3">
                  <c:v>Machines</c:v>
                </c:pt>
                <c:pt idx="4">
                  <c:v>Molds (stage 1 - 3)</c:v>
                </c:pt>
                <c:pt idx="5">
                  <c:v>Collection Points</c:v>
                </c:pt>
                <c:pt idx="6">
                  <c:v>Shipping (estimate)</c:v>
                </c:pt>
                <c:pt idx="7">
                  <c:v>Misc</c:v>
                </c:pt>
              </c:strCache>
            </c:strRef>
          </c:cat>
          <c:val>
            <c:numRef>
              <c:f>Sheet1!$H$37:$H$44</c:f>
              <c:numCache>
                <c:formatCode>"£"#,##0.00</c:formatCode>
                <c:ptCount val="8"/>
                <c:pt idx="0">
                  <c:v>19810.97</c:v>
                </c:pt>
                <c:pt idx="1">
                  <c:v>5744.1500000000005</c:v>
                </c:pt>
                <c:pt idx="2">
                  <c:v>12102.24</c:v>
                </c:pt>
                <c:pt idx="3">
                  <c:v>4333.22</c:v>
                </c:pt>
                <c:pt idx="4">
                  <c:v>3389.82</c:v>
                </c:pt>
                <c:pt idx="5">
                  <c:v>1439.65</c:v>
                </c:pt>
                <c:pt idx="6">
                  <c:v>15000</c:v>
                </c:pt>
                <c:pt idx="7">
                  <c:v>3415</c:v>
                </c:pt>
              </c:numCache>
            </c:numRef>
          </c:val>
          <c:extLst>
            <c:ext xmlns:c16="http://schemas.microsoft.com/office/drawing/2014/chart" uri="{C3380CC4-5D6E-409C-BE32-E72D297353CC}">
              <c16:uniqueId val="{00000010-72E6-4A77-ACE9-5D1F267A21D0}"/>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72E6-4A77-ACE9-5D1F267A21D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72E6-4A77-ACE9-5D1F267A21D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72E6-4A77-ACE9-5D1F267A21D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72E6-4A77-ACE9-5D1F267A21D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72E6-4A77-ACE9-5D1F267A21D0}"/>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72E6-4A77-ACE9-5D1F267A21D0}"/>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E-72E6-4A77-ACE9-5D1F267A21D0}"/>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0-72E6-4A77-ACE9-5D1F267A21D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Sheet1!$G$37:$G$44</c:f>
              <c:strCache>
                <c:ptCount val="8"/>
                <c:pt idx="0">
                  <c:v>Solar Panels</c:v>
                </c:pt>
                <c:pt idx="1">
                  <c:v>Fencing</c:v>
                </c:pt>
                <c:pt idx="2">
                  <c:v>Salaries</c:v>
                </c:pt>
                <c:pt idx="3">
                  <c:v>Machines</c:v>
                </c:pt>
                <c:pt idx="4">
                  <c:v>Molds (stage 1 - 3)</c:v>
                </c:pt>
                <c:pt idx="5">
                  <c:v>Collection Points</c:v>
                </c:pt>
                <c:pt idx="6">
                  <c:v>Shipping (estimate)</c:v>
                </c:pt>
                <c:pt idx="7">
                  <c:v>Misc</c:v>
                </c:pt>
              </c:strCache>
            </c:strRef>
          </c:cat>
          <c:val>
            <c:numRef>
              <c:f>Sheet1!$I$37:$I$44</c:f>
              <c:numCache>
                <c:formatCode>[$S/-C6B]\ #,##0.00</c:formatCode>
                <c:ptCount val="8"/>
                <c:pt idx="0">
                  <c:v>94819.09</c:v>
                </c:pt>
                <c:pt idx="1">
                  <c:v>27492.6</c:v>
                </c:pt>
                <c:pt idx="2">
                  <c:v>57508.86</c:v>
                </c:pt>
                <c:pt idx="3">
                  <c:v>20739.62</c:v>
                </c:pt>
                <c:pt idx="4">
                  <c:v>16224.33</c:v>
                </c:pt>
                <c:pt idx="5">
                  <c:v>6890.44</c:v>
                </c:pt>
                <c:pt idx="6">
                  <c:v>47519.19</c:v>
                </c:pt>
                <c:pt idx="7">
                  <c:v>1995.53</c:v>
                </c:pt>
              </c:numCache>
            </c:numRef>
          </c:val>
          <c:extLst>
            <c:ext xmlns:c16="http://schemas.microsoft.com/office/drawing/2014/chart" uri="{C3380CC4-5D6E-409C-BE32-E72D297353CC}">
              <c16:uniqueId val="{00000021-72E6-4A77-ACE9-5D1F267A21D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1322045845634419"/>
          <c:y val="2.1342725360317751E-2"/>
          <c:w val="0.24956758365469983"/>
          <c:h val="0.5608044235791135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D1107-B279-4622-A05A-C67067344205}" type="datetimeFigureOut">
              <a:rPr lang="en-GB" smtClean="0"/>
              <a:t>10/09/2021</a:t>
            </a:fld>
            <a:endParaRPr lang="en-GB"/>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EDF4E9-053E-4DA5-B0F7-B0E4B2F0F159}" type="slidenum">
              <a:rPr lang="en-GB" smtClean="0"/>
              <a:t>‹#›</a:t>
            </a:fld>
            <a:endParaRPr lang="en-GB"/>
          </a:p>
        </p:txBody>
      </p:sp>
    </p:spTree>
    <p:extLst>
      <p:ext uri="{BB962C8B-B14F-4D97-AF65-F5344CB8AC3E}">
        <p14:creationId xmlns:p14="http://schemas.microsoft.com/office/powerpoint/2010/main" val="3182499217"/>
      </p:ext>
    </p:extLst>
  </p:cSld>
  <p:clrMap bg1="lt1" tx1="dk1" bg2="lt2" tx2="dk2" accent1="accent1" accent2="accent2" accent3="accent3" accent4="accent4" accent5="accent5" accent6="accent6" hlink="hlink" folHlink="folHlink"/>
  <p:notesStyle>
    <a:lvl1pPr marL="0" algn="l" defTabSz="2478938" rtl="0" eaLnBrk="1" latinLnBrk="0" hangingPunct="1">
      <a:defRPr sz="3253" kern="1200">
        <a:solidFill>
          <a:schemeClr val="tx1"/>
        </a:solidFill>
        <a:latin typeface="+mn-lt"/>
        <a:ea typeface="+mn-ea"/>
        <a:cs typeface="+mn-cs"/>
      </a:defRPr>
    </a:lvl1pPr>
    <a:lvl2pPr marL="1239469" algn="l" defTabSz="2478938" rtl="0" eaLnBrk="1" latinLnBrk="0" hangingPunct="1">
      <a:defRPr sz="3253" kern="1200">
        <a:solidFill>
          <a:schemeClr val="tx1"/>
        </a:solidFill>
        <a:latin typeface="+mn-lt"/>
        <a:ea typeface="+mn-ea"/>
        <a:cs typeface="+mn-cs"/>
      </a:defRPr>
    </a:lvl2pPr>
    <a:lvl3pPr marL="2478938" algn="l" defTabSz="2478938" rtl="0" eaLnBrk="1" latinLnBrk="0" hangingPunct="1">
      <a:defRPr sz="3253" kern="1200">
        <a:solidFill>
          <a:schemeClr val="tx1"/>
        </a:solidFill>
        <a:latin typeface="+mn-lt"/>
        <a:ea typeface="+mn-ea"/>
        <a:cs typeface="+mn-cs"/>
      </a:defRPr>
    </a:lvl3pPr>
    <a:lvl4pPr marL="3718408" algn="l" defTabSz="2478938" rtl="0" eaLnBrk="1" latinLnBrk="0" hangingPunct="1">
      <a:defRPr sz="3253" kern="1200">
        <a:solidFill>
          <a:schemeClr val="tx1"/>
        </a:solidFill>
        <a:latin typeface="+mn-lt"/>
        <a:ea typeface="+mn-ea"/>
        <a:cs typeface="+mn-cs"/>
      </a:defRPr>
    </a:lvl4pPr>
    <a:lvl5pPr marL="4957877" algn="l" defTabSz="2478938" rtl="0" eaLnBrk="1" latinLnBrk="0" hangingPunct="1">
      <a:defRPr sz="3253" kern="1200">
        <a:solidFill>
          <a:schemeClr val="tx1"/>
        </a:solidFill>
        <a:latin typeface="+mn-lt"/>
        <a:ea typeface="+mn-ea"/>
        <a:cs typeface="+mn-cs"/>
      </a:defRPr>
    </a:lvl5pPr>
    <a:lvl6pPr marL="6197346" algn="l" defTabSz="2478938" rtl="0" eaLnBrk="1" latinLnBrk="0" hangingPunct="1">
      <a:defRPr sz="3253" kern="1200">
        <a:solidFill>
          <a:schemeClr val="tx1"/>
        </a:solidFill>
        <a:latin typeface="+mn-lt"/>
        <a:ea typeface="+mn-ea"/>
        <a:cs typeface="+mn-cs"/>
      </a:defRPr>
    </a:lvl6pPr>
    <a:lvl7pPr marL="7436815" algn="l" defTabSz="2478938" rtl="0" eaLnBrk="1" latinLnBrk="0" hangingPunct="1">
      <a:defRPr sz="3253" kern="1200">
        <a:solidFill>
          <a:schemeClr val="tx1"/>
        </a:solidFill>
        <a:latin typeface="+mn-lt"/>
        <a:ea typeface="+mn-ea"/>
        <a:cs typeface="+mn-cs"/>
      </a:defRPr>
    </a:lvl7pPr>
    <a:lvl8pPr marL="8676284" algn="l" defTabSz="2478938" rtl="0" eaLnBrk="1" latinLnBrk="0" hangingPunct="1">
      <a:defRPr sz="3253" kern="1200">
        <a:solidFill>
          <a:schemeClr val="tx1"/>
        </a:solidFill>
        <a:latin typeface="+mn-lt"/>
        <a:ea typeface="+mn-ea"/>
        <a:cs typeface="+mn-cs"/>
      </a:defRPr>
    </a:lvl8pPr>
    <a:lvl9pPr marL="9915754" algn="l" defTabSz="2478938" rtl="0" eaLnBrk="1" latinLnBrk="0" hangingPunct="1">
      <a:defRPr sz="325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BEDF4E9-053E-4DA5-B0F7-B0E4B2F0F159}" type="slidenum">
              <a:rPr lang="en-GB" smtClean="0"/>
              <a:t>1</a:t>
            </a:fld>
            <a:endParaRPr lang="en-GB"/>
          </a:p>
        </p:txBody>
      </p:sp>
    </p:spTree>
    <p:extLst>
      <p:ext uri="{BB962C8B-B14F-4D97-AF65-F5344CB8AC3E}">
        <p14:creationId xmlns:p14="http://schemas.microsoft.com/office/powerpoint/2010/main" val="1089901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39FC08-BDA4-4670-99A5-0E0AD70E7137}" type="slidenum">
              <a:rPr lang="en-GB" smtClean="0"/>
              <a:t>3</a:t>
            </a:fld>
            <a:endParaRPr lang="en-GB"/>
          </a:p>
        </p:txBody>
      </p:sp>
    </p:spTree>
    <p:extLst>
      <p:ext uri="{BB962C8B-B14F-4D97-AF65-F5344CB8AC3E}">
        <p14:creationId xmlns:p14="http://schemas.microsoft.com/office/powerpoint/2010/main" val="189626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BEDF4E9-053E-4DA5-B0F7-B0E4B2F0F159}" type="slidenum">
              <a:rPr lang="en-GB" smtClean="0"/>
              <a:t>14</a:t>
            </a:fld>
            <a:endParaRPr lang="en-GB"/>
          </a:p>
        </p:txBody>
      </p:sp>
    </p:spTree>
    <p:extLst>
      <p:ext uri="{BB962C8B-B14F-4D97-AF65-F5344CB8AC3E}">
        <p14:creationId xmlns:p14="http://schemas.microsoft.com/office/powerpoint/2010/main" val="1954473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39FC08-BDA4-4670-99A5-0E0AD70E7137}" type="slidenum">
              <a:rPr lang="en-GB" smtClean="0"/>
              <a:t>15</a:t>
            </a:fld>
            <a:endParaRPr lang="en-GB"/>
          </a:p>
        </p:txBody>
      </p:sp>
    </p:spTree>
    <p:extLst>
      <p:ext uri="{BB962C8B-B14F-4D97-AF65-F5344CB8AC3E}">
        <p14:creationId xmlns:p14="http://schemas.microsoft.com/office/powerpoint/2010/main" val="2676987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EDF4E9-053E-4DA5-B0F7-B0E4B2F0F159}" type="slidenum">
              <a:rPr lang="en-GB" smtClean="0"/>
              <a:t>18</a:t>
            </a:fld>
            <a:endParaRPr lang="en-GB"/>
          </a:p>
        </p:txBody>
      </p:sp>
    </p:spTree>
    <p:extLst>
      <p:ext uri="{BB962C8B-B14F-4D97-AF65-F5344CB8AC3E}">
        <p14:creationId xmlns:p14="http://schemas.microsoft.com/office/powerpoint/2010/main" val="313703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9570" y="3499590"/>
            <a:ext cx="25721786" cy="7444669"/>
          </a:xfrm>
        </p:spPr>
        <p:txBody>
          <a:bodyPr anchor="b"/>
          <a:lstStyle>
            <a:lvl1pPr algn="ctr">
              <a:defRPr sz="18709"/>
            </a:lvl1pPr>
          </a:lstStyle>
          <a:p>
            <a:r>
              <a:rPr lang="en-US"/>
              <a:t>Click to edit Master title style</a:t>
            </a:r>
          </a:p>
        </p:txBody>
      </p:sp>
      <p:sp>
        <p:nvSpPr>
          <p:cNvPr id="3" name="Subtitle 2"/>
          <p:cNvSpPr>
            <a:spLocks noGrp="1"/>
          </p:cNvSpPr>
          <p:nvPr>
            <p:ph type="subTitle" idx="1"/>
          </p:nvPr>
        </p:nvSpPr>
        <p:spPr>
          <a:xfrm>
            <a:off x="3782616" y="11231355"/>
            <a:ext cx="22695694"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US"/>
              <a:t>Click to edit Master subtitle style</a:t>
            </a:r>
          </a:p>
        </p:txBody>
      </p:sp>
      <p:sp>
        <p:nvSpPr>
          <p:cNvPr id="4" name="Date Placeholder 3"/>
          <p:cNvSpPr>
            <a:spLocks noGrp="1"/>
          </p:cNvSpPr>
          <p:nvPr>
            <p:ph type="dt" sz="half" idx="10"/>
          </p:nvPr>
        </p:nvSpPr>
        <p:spPr/>
        <p:txBody>
          <a:bodyPr/>
          <a:lstStyle/>
          <a:p>
            <a:fld id="{C8586879-406C-44FE-A38E-2DE5D1D7116E}" type="datetimeFigureOut">
              <a:rPr lang="en-GB" smtClean="0"/>
              <a:t>10/09/2021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1974636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86879-406C-44FE-A38E-2DE5D1D7116E}" type="datetimeFigureOut">
              <a:rPr lang="en-GB" smtClean="0"/>
              <a:t>10/09/2021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332592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55476" y="1138480"/>
            <a:ext cx="6525012" cy="181216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0440" y="1138480"/>
            <a:ext cx="19196774"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86879-406C-44FE-A38E-2DE5D1D7116E}" type="datetimeFigureOut">
              <a:rPr lang="en-GB" smtClean="0"/>
              <a:t>10/09/2021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355811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86879-406C-44FE-A38E-2DE5D1D7116E}" type="datetimeFigureOut">
              <a:rPr lang="en-GB" smtClean="0"/>
              <a:t>10/09/2021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1955342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4679" y="5331063"/>
            <a:ext cx="26100048" cy="8894992"/>
          </a:xfrm>
        </p:spPr>
        <p:txBody>
          <a:bodyPr anchor="b"/>
          <a:lstStyle>
            <a:lvl1pPr>
              <a:defRPr sz="18709"/>
            </a:lvl1pPr>
          </a:lstStyle>
          <a:p>
            <a:r>
              <a:rPr lang="en-US"/>
              <a:t>Click to edit Master title style</a:t>
            </a:r>
          </a:p>
        </p:txBody>
      </p:sp>
      <p:sp>
        <p:nvSpPr>
          <p:cNvPr id="3" name="Text Placeholder 2"/>
          <p:cNvSpPr>
            <a:spLocks noGrp="1"/>
          </p:cNvSpPr>
          <p:nvPr>
            <p:ph type="body" idx="1"/>
          </p:nvPr>
        </p:nvSpPr>
        <p:spPr>
          <a:xfrm>
            <a:off x="2064679" y="14310205"/>
            <a:ext cx="26100048"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86879-406C-44FE-A38E-2DE5D1D7116E}" type="datetimeFigureOut">
              <a:rPr lang="en-GB" smtClean="0"/>
              <a:t>10/09/2021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201127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0439" y="5692400"/>
            <a:ext cx="12860893"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19593" y="5692400"/>
            <a:ext cx="12860893"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586879-406C-44FE-A38E-2DE5D1D7116E}" type="datetimeFigureOut">
              <a:rPr lang="en-GB" smtClean="0"/>
              <a:t>10/09/2021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390971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4380" y="1138485"/>
            <a:ext cx="26100048" cy="4133179"/>
          </a:xfrm>
        </p:spPr>
        <p:txBody>
          <a:bodyPr/>
          <a:lstStyle/>
          <a:p>
            <a:r>
              <a:rPr lang="en-US"/>
              <a:t>Click to edit Master title style</a:t>
            </a:r>
          </a:p>
        </p:txBody>
      </p:sp>
      <p:sp>
        <p:nvSpPr>
          <p:cNvPr id="3" name="Text Placeholder 2"/>
          <p:cNvSpPr>
            <a:spLocks noGrp="1"/>
          </p:cNvSpPr>
          <p:nvPr>
            <p:ph type="body" idx="1"/>
          </p:nvPr>
        </p:nvSpPr>
        <p:spPr>
          <a:xfrm>
            <a:off x="2084383" y="5241960"/>
            <a:ext cx="12801788"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Click to edit Master text styles</a:t>
            </a:r>
          </a:p>
        </p:txBody>
      </p:sp>
      <p:sp>
        <p:nvSpPr>
          <p:cNvPr id="4" name="Content Placeholder 3"/>
          <p:cNvSpPr>
            <a:spLocks noGrp="1"/>
          </p:cNvSpPr>
          <p:nvPr>
            <p:ph sz="half" idx="2"/>
          </p:nvPr>
        </p:nvSpPr>
        <p:spPr>
          <a:xfrm>
            <a:off x="2084383" y="7810963"/>
            <a:ext cx="12801788"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19595" y="5241960"/>
            <a:ext cx="12864835"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Click to edit Master text styles</a:t>
            </a:r>
          </a:p>
        </p:txBody>
      </p:sp>
      <p:sp>
        <p:nvSpPr>
          <p:cNvPr id="6" name="Content Placeholder 5"/>
          <p:cNvSpPr>
            <a:spLocks noGrp="1"/>
          </p:cNvSpPr>
          <p:nvPr>
            <p:ph sz="quarter" idx="4"/>
          </p:nvPr>
        </p:nvSpPr>
        <p:spPr>
          <a:xfrm>
            <a:off x="15319595" y="7810963"/>
            <a:ext cx="12864835"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586879-406C-44FE-A38E-2DE5D1D7116E}" type="datetimeFigureOut">
              <a:rPr lang="en-GB" smtClean="0"/>
              <a:t>10/09/2021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122508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586879-406C-44FE-A38E-2DE5D1D7116E}" type="datetimeFigureOut">
              <a:rPr lang="en-GB" smtClean="0"/>
              <a:t>10/09/2021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626067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86879-406C-44FE-A38E-2DE5D1D7116E}" type="datetimeFigureOut">
              <a:rPr lang="en-GB" smtClean="0"/>
              <a:t>10/09/2021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346254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380" y="1425575"/>
            <a:ext cx="9759936" cy="4989513"/>
          </a:xfrm>
        </p:spPr>
        <p:txBody>
          <a:bodyPr anchor="b"/>
          <a:lstStyle>
            <a:lvl1pPr>
              <a:defRPr sz="9978"/>
            </a:lvl1pPr>
          </a:lstStyle>
          <a:p>
            <a:r>
              <a:rPr lang="en-US"/>
              <a:t>Click to edit Master title style</a:t>
            </a:r>
          </a:p>
        </p:txBody>
      </p:sp>
      <p:sp>
        <p:nvSpPr>
          <p:cNvPr id="3" name="Content Placeholder 2"/>
          <p:cNvSpPr>
            <a:spLocks noGrp="1"/>
          </p:cNvSpPr>
          <p:nvPr>
            <p:ph idx="1"/>
          </p:nvPr>
        </p:nvSpPr>
        <p:spPr>
          <a:xfrm>
            <a:off x="12864835" y="3078850"/>
            <a:ext cx="15319593"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4380" y="6415088"/>
            <a:ext cx="9759936"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Click to edit Master text styles</a:t>
            </a:r>
          </a:p>
        </p:txBody>
      </p:sp>
      <p:sp>
        <p:nvSpPr>
          <p:cNvPr id="5" name="Date Placeholder 4"/>
          <p:cNvSpPr>
            <a:spLocks noGrp="1"/>
          </p:cNvSpPr>
          <p:nvPr>
            <p:ph type="dt" sz="half" idx="10"/>
          </p:nvPr>
        </p:nvSpPr>
        <p:spPr/>
        <p:txBody>
          <a:bodyPr/>
          <a:lstStyle/>
          <a:p>
            <a:fld id="{C8586879-406C-44FE-A38E-2DE5D1D7116E}" type="datetimeFigureOut">
              <a:rPr lang="en-GB" smtClean="0"/>
              <a:t>10/09/2021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327316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380" y="1425575"/>
            <a:ext cx="9759936" cy="4989513"/>
          </a:xfrm>
        </p:spPr>
        <p:txBody>
          <a:bodyPr anchor="b"/>
          <a:lstStyle>
            <a:lvl1pPr>
              <a:defRPr sz="9978"/>
            </a:lvl1pPr>
          </a:lstStyle>
          <a:p>
            <a:r>
              <a:rPr lang="en-US"/>
              <a:t>Click to edit Master title style</a:t>
            </a:r>
          </a:p>
        </p:txBody>
      </p:sp>
      <p:sp>
        <p:nvSpPr>
          <p:cNvPr id="3" name="Picture Placeholder 2"/>
          <p:cNvSpPr>
            <a:spLocks noGrp="1" noChangeAspect="1"/>
          </p:cNvSpPr>
          <p:nvPr>
            <p:ph type="pic" idx="1"/>
          </p:nvPr>
        </p:nvSpPr>
        <p:spPr>
          <a:xfrm>
            <a:off x="12864835" y="3078850"/>
            <a:ext cx="15319593"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US"/>
              <a:t>Click icon to add picture</a:t>
            </a:r>
          </a:p>
        </p:txBody>
      </p:sp>
      <p:sp>
        <p:nvSpPr>
          <p:cNvPr id="4" name="Text Placeholder 3"/>
          <p:cNvSpPr>
            <a:spLocks noGrp="1"/>
          </p:cNvSpPr>
          <p:nvPr>
            <p:ph type="body" sz="half" idx="2"/>
          </p:nvPr>
        </p:nvSpPr>
        <p:spPr>
          <a:xfrm>
            <a:off x="2084380" y="6415088"/>
            <a:ext cx="9759936"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Click to edit Master text styles</a:t>
            </a:r>
          </a:p>
        </p:txBody>
      </p:sp>
      <p:sp>
        <p:nvSpPr>
          <p:cNvPr id="5" name="Date Placeholder 4"/>
          <p:cNvSpPr>
            <a:spLocks noGrp="1"/>
          </p:cNvSpPr>
          <p:nvPr>
            <p:ph type="dt" sz="half" idx="10"/>
          </p:nvPr>
        </p:nvSpPr>
        <p:spPr/>
        <p:txBody>
          <a:bodyPr/>
          <a:lstStyle/>
          <a:p>
            <a:fld id="{C8586879-406C-44FE-A38E-2DE5D1D7116E}" type="datetimeFigureOut">
              <a:rPr lang="en-GB" smtClean="0"/>
              <a:t>10/09/2021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FB7AD8-3D69-421C-9DAA-F2B58695130B}" type="slidenum">
              <a:rPr lang="en-GB" smtClean="0"/>
              <a:t>‹#›</a:t>
            </a:fld>
            <a:endParaRPr lang="en-GB"/>
          </a:p>
        </p:txBody>
      </p:sp>
    </p:spTree>
    <p:extLst>
      <p:ext uri="{BB962C8B-B14F-4D97-AF65-F5344CB8AC3E}">
        <p14:creationId xmlns:p14="http://schemas.microsoft.com/office/powerpoint/2010/main" val="210896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0439" y="1138485"/>
            <a:ext cx="26100048" cy="4133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0439" y="5692400"/>
            <a:ext cx="26100048"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0439" y="19819457"/>
            <a:ext cx="6808708"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C8586879-406C-44FE-A38E-2DE5D1D7116E}" type="datetimeFigureOut">
              <a:rPr lang="en-GB" smtClean="0"/>
              <a:t>10/09/2021</a:t>
            </a:fld>
            <a:endParaRPr lang="en-GB"/>
          </a:p>
        </p:txBody>
      </p:sp>
      <p:sp>
        <p:nvSpPr>
          <p:cNvPr id="5" name="Footer Placeholder 4"/>
          <p:cNvSpPr>
            <a:spLocks noGrp="1"/>
          </p:cNvSpPr>
          <p:nvPr>
            <p:ph type="ftr" sz="quarter" idx="3"/>
          </p:nvPr>
        </p:nvSpPr>
        <p:spPr>
          <a:xfrm>
            <a:off x="10023932" y="19819457"/>
            <a:ext cx="10213062"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71778" y="19819457"/>
            <a:ext cx="6808708"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C4FB7AD8-3D69-421C-9DAA-F2B58695130B}" type="slidenum">
              <a:rPr lang="en-GB" smtClean="0"/>
              <a:t>‹#›</a:t>
            </a:fld>
            <a:endParaRPr lang="en-GB"/>
          </a:p>
        </p:txBody>
      </p:sp>
    </p:spTree>
    <p:extLst>
      <p:ext uri="{BB962C8B-B14F-4D97-AF65-F5344CB8AC3E}">
        <p14:creationId xmlns:p14="http://schemas.microsoft.com/office/powerpoint/2010/main" val="2498180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microsoft.com/office/2007/relationships/hdphoto" Target="../media/hdphoto1.wdp"/><Relationship Id="rId3" Type="http://schemas.openxmlformats.org/officeDocument/2006/relationships/image" Target="../media/image3.png"/><Relationship Id="rId21"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gif"/><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21.svg"/><Relationship Id="rId23" Type="http://schemas.openxmlformats.org/officeDocument/2006/relationships/image" Target="../media/image28.png"/><Relationship Id="rId28" Type="http://schemas.openxmlformats.org/officeDocument/2006/relationships/image" Target="../media/image32.sv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chart" Target="../charts/chart3.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7.jpeg"/><Relationship Id="rId27" Type="http://schemas.openxmlformats.org/officeDocument/2006/relationships/image" Target="../media/image31.png"/><Relationship Id="rId30"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efp-uk.crowdsolve.net/workspace" TargetMode="External"/><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microsoft.com/office/2007/relationships/hdphoto" Target="../media/hdphoto1.wdp"/><Relationship Id="rId3" Type="http://schemas.openxmlformats.org/officeDocument/2006/relationships/image" Target="../media/image3.png"/><Relationship Id="rId21"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gif"/><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21.svg"/><Relationship Id="rId23" Type="http://schemas.openxmlformats.org/officeDocument/2006/relationships/image" Target="../media/image28.png"/><Relationship Id="rId28" Type="http://schemas.openxmlformats.org/officeDocument/2006/relationships/image" Target="../media/image32.sv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chart" Target="../charts/chart1.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7.jpeg"/><Relationship Id="rId27" Type="http://schemas.openxmlformats.org/officeDocument/2006/relationships/image" Target="../media/image31.png"/><Relationship Id="rId30"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18" Type="http://schemas.openxmlformats.org/officeDocument/2006/relationships/image" Target="../media/image3.pn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2.svg"/><Relationship Id="rId2" Type="http://schemas.openxmlformats.org/officeDocument/2006/relationships/image" Target="../media/image16.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8F7-BA27-4302-A6B9-D760EEDDF204}"/>
              </a:ext>
            </a:extLst>
          </p:cNvPr>
          <p:cNvSpPr>
            <a:spLocks noGrp="1"/>
          </p:cNvSpPr>
          <p:nvPr>
            <p:ph type="ctrTitle"/>
          </p:nvPr>
        </p:nvSpPr>
        <p:spPr>
          <a:xfrm>
            <a:off x="2374955" y="7157704"/>
            <a:ext cx="16175085" cy="4227304"/>
          </a:xfrm>
        </p:spPr>
        <p:txBody>
          <a:bodyPr>
            <a:normAutofit/>
          </a:bodyPr>
          <a:lstStyle/>
          <a:p>
            <a:pPr algn="l"/>
            <a:r>
              <a:rPr lang="en-GB" sz="9400">
                <a:latin typeface="+mn-lt"/>
              </a:rPr>
              <a:t>Engineers Without Borders 2021</a:t>
            </a:r>
            <a:br>
              <a:rPr lang="en-GB" sz="9400">
                <a:latin typeface="+mn-lt"/>
              </a:rPr>
            </a:br>
            <a:r>
              <a:rPr lang="en-GB" sz="9400">
                <a:latin typeface="+mn-lt"/>
              </a:rPr>
              <a:t>Lobitos &amp; Piedritas</a:t>
            </a:r>
            <a:br>
              <a:rPr lang="en-GB" sz="9400">
                <a:latin typeface="+mn-lt"/>
              </a:rPr>
            </a:br>
            <a:r>
              <a:rPr lang="en-GB" sz="6600">
                <a:latin typeface="+mn-lt"/>
              </a:rPr>
              <a:t>UK2021-048 – Plastics for Peru</a:t>
            </a:r>
            <a:endParaRPr lang="en-GB" sz="9400">
              <a:latin typeface="+mn-lt"/>
            </a:endParaRPr>
          </a:p>
        </p:txBody>
      </p:sp>
      <p:sp>
        <p:nvSpPr>
          <p:cNvPr id="3" name="Subtitle 2">
            <a:extLst>
              <a:ext uri="{FF2B5EF4-FFF2-40B4-BE49-F238E27FC236}">
                <a16:creationId xmlns:a16="http://schemas.microsoft.com/office/drawing/2014/main" id="{328DCA10-0F78-489C-893D-C558C023B61C}"/>
              </a:ext>
            </a:extLst>
          </p:cNvPr>
          <p:cNvSpPr>
            <a:spLocks noGrp="1"/>
          </p:cNvSpPr>
          <p:nvPr>
            <p:ph type="subTitle" idx="1"/>
          </p:nvPr>
        </p:nvSpPr>
        <p:spPr>
          <a:xfrm>
            <a:off x="2374955" y="11987755"/>
            <a:ext cx="12676585" cy="2840913"/>
          </a:xfrm>
        </p:spPr>
        <p:txBody>
          <a:bodyPr vert="horz" lIns="91440" tIns="45720" rIns="91440" bIns="45720" rtlCol="0" anchor="t">
            <a:normAutofit/>
          </a:bodyPr>
          <a:lstStyle/>
          <a:p>
            <a:pPr algn="l"/>
            <a:r>
              <a:rPr lang="en-GB" sz="4800"/>
              <a:t>Ross Brown, Cameron Maxwell, Andrew Leahy, Callum Jardine, Chi Hang Tse, and Zeon Ojouko.						</a:t>
            </a:r>
          </a:p>
          <a:p>
            <a:pPr algn="l"/>
            <a:endParaRPr lang="en-GB" sz="5400"/>
          </a:p>
        </p:txBody>
      </p:sp>
      <p:sp>
        <p:nvSpPr>
          <p:cNvPr id="44"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502109" cy="6644423"/>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5" descr="Engineers Without Borders UK - Home | Facebook">
            <a:extLst>
              <a:ext uri="{FF2B5EF4-FFF2-40B4-BE49-F238E27FC236}">
                <a16:creationId xmlns:a16="http://schemas.microsoft.com/office/drawing/2014/main" id="{7E910430-9D92-4163-94D5-8A9A1F589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26" t="3978"/>
          <a:stretch/>
        </p:blipFill>
        <p:spPr bwMode="auto">
          <a:xfrm>
            <a:off x="22693589" y="0"/>
            <a:ext cx="6447941" cy="672524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4602848"/>
            <a:ext cx="16175084" cy="6780777"/>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 name="Picture 23" descr="Contact form | The Roundtable of Sustainable Academic Travel">
            <a:extLst>
              <a:ext uri="{FF2B5EF4-FFF2-40B4-BE49-F238E27FC236}">
                <a16:creationId xmlns:a16="http://schemas.microsoft.com/office/drawing/2014/main" id="{55AA8EF6-F566-4DD2-9C54-09BFD81A17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23444" b="24851"/>
          <a:stretch/>
        </p:blipFill>
        <p:spPr bwMode="auto">
          <a:xfrm>
            <a:off x="19560209" y="16410091"/>
            <a:ext cx="7357161" cy="40686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B3D3BC9C-F44D-43FD-85D2-7323241529AD}"/>
              </a:ext>
            </a:extLst>
          </p:cNvPr>
          <p:cNvPicPr>
            <a:picLocks noChangeAspect="1"/>
          </p:cNvPicPr>
          <p:nvPr/>
        </p:nvPicPr>
        <p:blipFill rotWithShape="1">
          <a:blip r:embed="rId5"/>
          <a:srcRect l="17574" t="16736" r="58926" b="31322"/>
          <a:stretch/>
        </p:blipFill>
        <p:spPr>
          <a:xfrm>
            <a:off x="21502109" y="7655449"/>
            <a:ext cx="5697511" cy="7083753"/>
          </a:xfrm>
          <a:prstGeom prst="rect">
            <a:avLst/>
          </a:prstGeom>
        </p:spPr>
      </p:pic>
    </p:spTree>
    <p:extLst>
      <p:ext uri="{BB962C8B-B14F-4D97-AF65-F5344CB8AC3E}">
        <p14:creationId xmlns:p14="http://schemas.microsoft.com/office/powerpoint/2010/main" val="1726408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05A506-68D9-4A8E-BCC2-8431BE7A9C63}"/>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Energy</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F563A1D8-7637-4F3C-A32A-3009E9A97BAF}"/>
              </a:ext>
            </a:extLst>
          </p:cNvPr>
          <p:cNvSpPr txBox="1">
            <a:spLocks/>
          </p:cNvSpPr>
          <p:nvPr/>
        </p:nvSpPr>
        <p:spPr>
          <a:xfrm>
            <a:off x="23406962" y="18155238"/>
            <a:ext cx="4765960"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Zeon </a:t>
            </a:r>
            <a:r>
              <a:rPr lang="en-GB" sz="6600" err="1">
                <a:solidFill>
                  <a:schemeClr val="bg2"/>
                </a:solidFill>
              </a:rPr>
              <a:t>Ojuoko</a:t>
            </a:r>
            <a:endParaRPr lang="en-GB" sz="6600" err="1">
              <a:solidFill>
                <a:schemeClr val="bg2"/>
              </a:solidFill>
              <a:cs typeface="Calibri Light"/>
            </a:endParaRPr>
          </a:p>
        </p:txBody>
      </p:sp>
      <p:sp>
        <p:nvSpPr>
          <p:cNvPr id="29" name="TextBox 28">
            <a:extLst>
              <a:ext uri="{FF2B5EF4-FFF2-40B4-BE49-F238E27FC236}">
                <a16:creationId xmlns:a16="http://schemas.microsoft.com/office/drawing/2014/main" id="{6824C286-2467-47B5-9C8B-6B264F4BDBD0}"/>
              </a:ext>
            </a:extLst>
          </p:cNvPr>
          <p:cNvSpPr txBox="1"/>
          <p:nvPr/>
        </p:nvSpPr>
        <p:spPr>
          <a:xfrm>
            <a:off x="3205919" y="2921230"/>
            <a:ext cx="7865246" cy="2396503"/>
          </a:xfrm>
          <a:prstGeom prst="rect">
            <a:avLst/>
          </a:prstGeom>
          <a:noFill/>
        </p:spPr>
        <p:txBody>
          <a:bodyPr wrap="square" lIns="91440" tIns="45720" rIns="91440" bIns="45720" rtlCol="0" anchor="t">
            <a:spAutoFit/>
          </a:bodyPr>
          <a:lstStyle/>
          <a:p>
            <a:r>
              <a:rPr lang="en-GB" sz="7200">
                <a:cs typeface="Calibri" panose="020F0502020204030204"/>
              </a:rPr>
              <a:t>A </a:t>
            </a:r>
            <a:r>
              <a:rPr lang="en-GB" sz="7200">
                <a:ea typeface="+mn-lt"/>
                <a:cs typeface="+mn-lt"/>
              </a:rPr>
              <a:t>25kV Hybrid Solar System </a:t>
            </a:r>
            <a:endParaRPr lang="en-GB" sz="7200">
              <a:cs typeface="Calibri" panose="020F0502020204030204"/>
            </a:endParaRPr>
          </a:p>
        </p:txBody>
      </p:sp>
      <p:pic>
        <p:nvPicPr>
          <p:cNvPr id="30" name="Picture 4" descr="Student helps solve scientific puzzle that could improve solar panel  efficiency | Loughborough University">
            <a:extLst>
              <a:ext uri="{FF2B5EF4-FFF2-40B4-BE49-F238E27FC236}">
                <a16:creationId xmlns:a16="http://schemas.microsoft.com/office/drawing/2014/main" id="{8631082F-61B5-421B-A340-9312F8868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65"/>
          <a:stretch/>
        </p:blipFill>
        <p:spPr bwMode="auto">
          <a:xfrm>
            <a:off x="3213084" y="5650518"/>
            <a:ext cx="8687724" cy="612115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8CF7AFC-953E-4EBF-8397-CA21BFC58F63}"/>
              </a:ext>
            </a:extLst>
          </p:cNvPr>
          <p:cNvSpPr txBox="1"/>
          <p:nvPr/>
        </p:nvSpPr>
        <p:spPr>
          <a:xfrm>
            <a:off x="12908211" y="7138337"/>
            <a:ext cx="14129168" cy="4154984"/>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GB" sz="4400">
                <a:cs typeface="Calibri" panose="020F0502020204030204"/>
              </a:rPr>
              <a:t>A </a:t>
            </a:r>
            <a:r>
              <a:rPr lang="en-GB" sz="4400">
                <a:ea typeface="+mn-lt"/>
                <a:cs typeface="+mn-lt"/>
              </a:rPr>
              <a:t>25kV Hybrid Solar System was chosen based one energy requirements</a:t>
            </a:r>
          </a:p>
          <a:p>
            <a:pPr marL="342900" indent="-342900">
              <a:buFont typeface="Arial"/>
              <a:buChar char="•"/>
            </a:pPr>
            <a:r>
              <a:rPr lang="en-GB" sz="4400">
                <a:cs typeface="Calibri" panose="020F0502020204030204"/>
              </a:rPr>
              <a:t>Peru receives consistent high-intensity sun that provides a valuable source of energy</a:t>
            </a:r>
          </a:p>
          <a:p>
            <a:pPr marL="342900" indent="-342900">
              <a:buFont typeface="Arial"/>
              <a:buChar char="•"/>
            </a:pPr>
            <a:r>
              <a:rPr lang="en-GB" sz="4400">
                <a:cs typeface="Calibri" panose="020F0502020204030204"/>
              </a:rPr>
              <a:t>Hybrid solar system to ensure a constant supply of energy</a:t>
            </a:r>
          </a:p>
          <a:p>
            <a:pPr marL="342900" indent="-342900">
              <a:buFont typeface="Arial"/>
              <a:buChar char="•"/>
            </a:pPr>
            <a:endParaRPr lang="en-GB" sz="4400">
              <a:cs typeface="Calibri" panose="020F0502020204030204"/>
            </a:endParaRPr>
          </a:p>
        </p:txBody>
      </p:sp>
      <p:pic>
        <p:nvPicPr>
          <p:cNvPr id="33" name="Picture 32">
            <a:extLst>
              <a:ext uri="{FF2B5EF4-FFF2-40B4-BE49-F238E27FC236}">
                <a16:creationId xmlns:a16="http://schemas.microsoft.com/office/drawing/2014/main" id="{506671B0-FA39-4A6E-8C20-50E7D520D229}"/>
              </a:ext>
            </a:extLst>
          </p:cNvPr>
          <p:cNvPicPr>
            <a:picLocks noChangeAspect="1"/>
          </p:cNvPicPr>
          <p:nvPr/>
        </p:nvPicPr>
        <p:blipFill rotWithShape="1">
          <a:blip r:embed="rId3"/>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306767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4E4DA4-C4ED-4EE2-9D39-59D1E41D5A3D}"/>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Sustainability</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42312B3-8E16-4B30-86A1-F31DB7AEAA27}"/>
              </a:ext>
            </a:extLst>
          </p:cNvPr>
          <p:cNvSpPr txBox="1">
            <a:spLocks/>
          </p:cNvSpPr>
          <p:nvPr/>
        </p:nvSpPr>
        <p:spPr>
          <a:xfrm>
            <a:off x="23406962" y="18155238"/>
            <a:ext cx="4765960" cy="1592914"/>
          </a:xfrm>
          <a:prstGeom prst="rect">
            <a:avLst/>
          </a:prstGeom>
        </p:spPr>
        <p:txBody>
          <a:bodyPr vert="horz" lIns="91440" tIns="45720" rIns="91440" bIns="45720" rtlCol="0" anchor="ctr">
            <a:normAutofit fontScale="92500"/>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Callum Jardine</a:t>
            </a:r>
          </a:p>
        </p:txBody>
      </p:sp>
      <p:pic>
        <p:nvPicPr>
          <p:cNvPr id="3" name="Picture 3" descr="Diagram&#10;&#10;Description automatically generated">
            <a:extLst>
              <a:ext uri="{FF2B5EF4-FFF2-40B4-BE49-F238E27FC236}">
                <a16:creationId xmlns:a16="http://schemas.microsoft.com/office/drawing/2014/main" id="{041FF75E-5EC1-417A-AAE9-ED7C07FEA998}"/>
              </a:ext>
            </a:extLst>
          </p:cNvPr>
          <p:cNvPicPr>
            <a:picLocks noChangeAspect="1"/>
          </p:cNvPicPr>
          <p:nvPr/>
        </p:nvPicPr>
        <p:blipFill>
          <a:blip r:embed="rId2"/>
          <a:stretch>
            <a:fillRect/>
          </a:stretch>
        </p:blipFill>
        <p:spPr>
          <a:xfrm>
            <a:off x="7570358" y="1103041"/>
            <a:ext cx="15468910" cy="14405111"/>
          </a:xfrm>
          <a:prstGeom prst="rect">
            <a:avLst/>
          </a:prstGeom>
        </p:spPr>
      </p:pic>
      <p:pic>
        <p:nvPicPr>
          <p:cNvPr id="31" name="Picture 30">
            <a:extLst>
              <a:ext uri="{FF2B5EF4-FFF2-40B4-BE49-F238E27FC236}">
                <a16:creationId xmlns:a16="http://schemas.microsoft.com/office/drawing/2014/main" id="{A10F747B-D77D-4BAF-91EA-6D5E9384A985}"/>
              </a:ext>
            </a:extLst>
          </p:cNvPr>
          <p:cNvPicPr>
            <a:picLocks noChangeAspect="1"/>
          </p:cNvPicPr>
          <p:nvPr/>
        </p:nvPicPr>
        <p:blipFill rotWithShape="1">
          <a:blip r:embed="rId3"/>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321210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764C9F-08BD-4EBF-AF02-72DCE1ADEC6E}"/>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Risk and Safety</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1B7F56D9-327B-4820-BB61-E59F7C3FC2E8}"/>
              </a:ext>
            </a:extLst>
          </p:cNvPr>
          <p:cNvSpPr txBox="1">
            <a:spLocks/>
          </p:cNvSpPr>
          <p:nvPr/>
        </p:nvSpPr>
        <p:spPr>
          <a:xfrm>
            <a:off x="23406962" y="18155238"/>
            <a:ext cx="4765960"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Chi Hang Tse</a:t>
            </a:r>
          </a:p>
        </p:txBody>
      </p:sp>
      <p:pic>
        <p:nvPicPr>
          <p:cNvPr id="30" name="Picture 29">
            <a:extLst>
              <a:ext uri="{FF2B5EF4-FFF2-40B4-BE49-F238E27FC236}">
                <a16:creationId xmlns:a16="http://schemas.microsoft.com/office/drawing/2014/main" id="{2E02BEA4-CE8F-4116-B87E-F9728EF0B4D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329936" y="4525574"/>
            <a:ext cx="7473347" cy="7906744"/>
          </a:xfrm>
          <a:prstGeom prst="rect">
            <a:avLst/>
          </a:prstGeom>
        </p:spPr>
      </p:pic>
      <p:sp>
        <p:nvSpPr>
          <p:cNvPr id="31" name="TextBox 30">
            <a:extLst>
              <a:ext uri="{FF2B5EF4-FFF2-40B4-BE49-F238E27FC236}">
                <a16:creationId xmlns:a16="http://schemas.microsoft.com/office/drawing/2014/main" id="{EE54B767-7470-421C-A2A8-D5084E7D53E5}"/>
              </a:ext>
            </a:extLst>
          </p:cNvPr>
          <p:cNvSpPr txBox="1"/>
          <p:nvPr/>
        </p:nvSpPr>
        <p:spPr>
          <a:xfrm>
            <a:off x="13662976" y="3988762"/>
            <a:ext cx="7693498" cy="4014945"/>
          </a:xfrm>
          <a:prstGeom prst="rect">
            <a:avLst/>
          </a:prstGeom>
          <a:noFill/>
        </p:spPr>
        <p:txBody>
          <a:bodyPr wrap="square">
            <a:spAutoFit/>
          </a:bodyPr>
          <a:lstStyle/>
          <a:p>
            <a:pPr lvl="0">
              <a:lnSpc>
                <a:spcPct val="107000"/>
              </a:lnSpc>
            </a:pPr>
            <a:r>
              <a:rPr lang="en-GB" sz="4000">
                <a:effectLst/>
                <a:ea typeface="Calibri" panose="020F0502020204030204" pitchFamily="34" charset="0"/>
                <a:cs typeface="Times New Roman" panose="02020603050405020304" pitchFamily="18" charset="0"/>
              </a:rPr>
              <a:t>Machines Health and Safety</a:t>
            </a:r>
          </a:p>
          <a:p>
            <a:pPr marL="457200" lvl="0" indent="-457200">
              <a:lnSpc>
                <a:spcPct val="107000"/>
              </a:lnSpc>
              <a:buFont typeface="Arial" panose="020B0604020202020204" pitchFamily="34" charset="0"/>
              <a:buChar char="•"/>
            </a:pPr>
            <a:r>
              <a:rPr lang="en-GB" sz="4000">
                <a:effectLst/>
                <a:ea typeface="Calibri" panose="020F0502020204030204" pitchFamily="34" charset="0"/>
                <a:cs typeface="Times New Roman" panose="02020603050405020304" pitchFamily="18" charset="0"/>
              </a:rPr>
              <a:t>Distanced</a:t>
            </a:r>
          </a:p>
          <a:p>
            <a:pPr marL="457200" lvl="0" indent="-457200">
              <a:lnSpc>
                <a:spcPct val="107000"/>
              </a:lnSpc>
              <a:buFont typeface="Arial" panose="020B0604020202020204" pitchFamily="34" charset="0"/>
              <a:buChar char="•"/>
            </a:pPr>
            <a:r>
              <a:rPr lang="en-GB" sz="4000">
                <a:ea typeface="Calibri" panose="020F0502020204030204" pitchFamily="34" charset="0"/>
                <a:cs typeface="Times New Roman" panose="02020603050405020304" pitchFamily="18" charset="0"/>
              </a:rPr>
              <a:t>Entanglement</a:t>
            </a:r>
            <a:endParaRPr lang="en-GB" sz="4000">
              <a:effectLst/>
              <a:ea typeface="Calibri" panose="020F0502020204030204" pitchFamily="34" charset="0"/>
              <a:cs typeface="Times New Roman" panose="02020603050405020304" pitchFamily="18" charset="0"/>
            </a:endParaRPr>
          </a:p>
          <a:p>
            <a:pPr marL="457200" lvl="0" indent="-457200">
              <a:lnSpc>
                <a:spcPct val="107000"/>
              </a:lnSpc>
              <a:buFont typeface="Arial" panose="020B0604020202020204" pitchFamily="34" charset="0"/>
              <a:buChar char="•"/>
            </a:pPr>
            <a:r>
              <a:rPr lang="en-GB" sz="4000">
                <a:effectLst/>
                <a:ea typeface="Calibri" panose="020F0502020204030204" pitchFamily="34" charset="0"/>
                <a:cs typeface="Times New Roman" panose="02020603050405020304" pitchFamily="18" charset="0"/>
              </a:rPr>
              <a:t>Maintenance</a:t>
            </a:r>
          </a:p>
          <a:p>
            <a:pPr marL="457200" lvl="0" indent="-457200">
              <a:lnSpc>
                <a:spcPct val="107000"/>
              </a:lnSpc>
              <a:buFont typeface="Arial" panose="020B0604020202020204" pitchFamily="34" charset="0"/>
              <a:buChar char="•"/>
            </a:pPr>
            <a:r>
              <a:rPr lang="en-GB" sz="4000">
                <a:effectLst/>
                <a:ea typeface="Calibri" panose="020F0502020204030204" pitchFamily="34" charset="0"/>
                <a:cs typeface="Times New Roman" panose="02020603050405020304" pitchFamily="18" charset="0"/>
              </a:rPr>
              <a:t>Sharp objects</a:t>
            </a:r>
          </a:p>
          <a:p>
            <a:pPr marL="457200" lvl="0" indent="-457200">
              <a:lnSpc>
                <a:spcPct val="107000"/>
              </a:lnSpc>
              <a:spcAft>
                <a:spcPts val="800"/>
              </a:spcAft>
              <a:buFont typeface="Arial" panose="020B0604020202020204" pitchFamily="34" charset="0"/>
              <a:buChar char="•"/>
            </a:pPr>
            <a:r>
              <a:rPr lang="en-GB" sz="4000">
                <a:effectLst/>
                <a:ea typeface="Calibri" panose="020F0502020204030204" pitchFamily="34" charset="0"/>
                <a:cs typeface="Times New Roman" panose="02020603050405020304" pitchFamily="18" charset="0"/>
              </a:rPr>
              <a:t>Toxic fumes</a:t>
            </a:r>
          </a:p>
        </p:txBody>
      </p:sp>
      <p:sp>
        <p:nvSpPr>
          <p:cNvPr id="3" name="TextBox 2">
            <a:extLst>
              <a:ext uri="{FF2B5EF4-FFF2-40B4-BE49-F238E27FC236}">
                <a16:creationId xmlns:a16="http://schemas.microsoft.com/office/drawing/2014/main" id="{B54B330F-3E16-4B83-8059-3983100AF061}"/>
              </a:ext>
            </a:extLst>
          </p:cNvPr>
          <p:cNvSpPr txBox="1"/>
          <p:nvPr/>
        </p:nvSpPr>
        <p:spPr>
          <a:xfrm>
            <a:off x="13662976" y="8888412"/>
            <a:ext cx="7970938" cy="707886"/>
          </a:xfrm>
          <a:prstGeom prst="rect">
            <a:avLst/>
          </a:prstGeom>
          <a:noFill/>
        </p:spPr>
        <p:txBody>
          <a:bodyPr wrap="square" rtlCol="0">
            <a:spAutoFit/>
          </a:bodyPr>
          <a:lstStyle/>
          <a:p>
            <a:r>
              <a:rPr lang="en-GB" sz="4000"/>
              <a:t>Fully trained by experts</a:t>
            </a:r>
          </a:p>
        </p:txBody>
      </p:sp>
      <p:sp>
        <p:nvSpPr>
          <p:cNvPr id="5" name="TextBox 4">
            <a:extLst>
              <a:ext uri="{FF2B5EF4-FFF2-40B4-BE49-F238E27FC236}">
                <a16:creationId xmlns:a16="http://schemas.microsoft.com/office/drawing/2014/main" id="{2065500B-E77E-403B-B087-F9FF1153B66B}"/>
              </a:ext>
            </a:extLst>
          </p:cNvPr>
          <p:cNvSpPr txBox="1"/>
          <p:nvPr/>
        </p:nvSpPr>
        <p:spPr>
          <a:xfrm>
            <a:off x="13662976" y="10874960"/>
            <a:ext cx="4980986" cy="1323439"/>
          </a:xfrm>
          <a:prstGeom prst="rect">
            <a:avLst/>
          </a:prstGeom>
          <a:noFill/>
        </p:spPr>
        <p:txBody>
          <a:bodyPr wrap="square" rtlCol="0">
            <a:spAutoFit/>
          </a:bodyPr>
          <a:lstStyle/>
          <a:p>
            <a:r>
              <a:rPr lang="en-GB" sz="4000"/>
              <a:t>Water proof</a:t>
            </a:r>
          </a:p>
          <a:p>
            <a:r>
              <a:rPr lang="en-GB" sz="4000"/>
              <a:t>Outdoor facility</a:t>
            </a:r>
          </a:p>
        </p:txBody>
      </p:sp>
      <p:pic>
        <p:nvPicPr>
          <p:cNvPr id="33" name="Picture 32">
            <a:extLst>
              <a:ext uri="{FF2B5EF4-FFF2-40B4-BE49-F238E27FC236}">
                <a16:creationId xmlns:a16="http://schemas.microsoft.com/office/drawing/2014/main" id="{BDF81E56-63EF-4800-B843-BE41357FC4C7}"/>
              </a:ext>
            </a:extLst>
          </p:cNvPr>
          <p:cNvPicPr>
            <a:picLocks noChangeAspect="1"/>
          </p:cNvPicPr>
          <p:nvPr/>
        </p:nvPicPr>
        <p:blipFill rotWithShape="1">
          <a:blip r:embed="rId3"/>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32972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4CC6-50A2-4838-903C-05F351F22AD4}"/>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Mapping the Locations</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3C24BB1F-61ED-4CA0-8757-2EEDE241CB3A}"/>
              </a:ext>
            </a:extLst>
          </p:cNvPr>
          <p:cNvSpPr txBox="1">
            <a:spLocks/>
          </p:cNvSpPr>
          <p:nvPr/>
        </p:nvSpPr>
        <p:spPr>
          <a:xfrm>
            <a:off x="23406962" y="18155238"/>
            <a:ext cx="4765960" cy="1592914"/>
          </a:xfrm>
          <a:prstGeom prst="rect">
            <a:avLst/>
          </a:prstGeom>
        </p:spPr>
        <p:txBody>
          <a:bodyPr vert="horz" lIns="91440" tIns="45720" rIns="91440" bIns="45720" rtlCol="0" anchor="ctr">
            <a:normAutofit fontScale="92500"/>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Andrew Leahy</a:t>
            </a:r>
          </a:p>
        </p:txBody>
      </p:sp>
      <p:grpSp>
        <p:nvGrpSpPr>
          <p:cNvPr id="7" name="Group 6">
            <a:extLst>
              <a:ext uri="{FF2B5EF4-FFF2-40B4-BE49-F238E27FC236}">
                <a16:creationId xmlns:a16="http://schemas.microsoft.com/office/drawing/2014/main" id="{7C155C2D-8C05-46EF-BDB9-A0C20A4D557B}"/>
              </a:ext>
            </a:extLst>
          </p:cNvPr>
          <p:cNvGrpSpPr/>
          <p:nvPr/>
        </p:nvGrpSpPr>
        <p:grpSpPr>
          <a:xfrm>
            <a:off x="182880" y="0"/>
            <a:ext cx="3409148" cy="2543095"/>
            <a:chOff x="6281644" y="1668884"/>
            <a:chExt cx="3410758" cy="2544296"/>
          </a:xfrm>
        </p:grpSpPr>
        <p:sp>
          <p:nvSpPr>
            <p:cNvPr id="9" name="TextBox 8">
              <a:extLst>
                <a:ext uri="{FF2B5EF4-FFF2-40B4-BE49-F238E27FC236}">
                  <a16:creationId xmlns:a16="http://schemas.microsoft.com/office/drawing/2014/main" id="{671E04F9-3FB7-4A37-A2FE-615F6E76AB5B}"/>
                </a:ext>
              </a:extLst>
            </p:cNvPr>
            <p:cNvSpPr txBox="1"/>
            <p:nvPr/>
          </p:nvSpPr>
          <p:spPr>
            <a:xfrm>
              <a:off x="6323220" y="3700207"/>
              <a:ext cx="370965"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a:t>
              </a:r>
            </a:p>
          </p:txBody>
        </p:sp>
        <p:sp>
          <p:nvSpPr>
            <p:cNvPr id="11" name="TextBox 10">
              <a:extLst>
                <a:ext uri="{FF2B5EF4-FFF2-40B4-BE49-F238E27FC236}">
                  <a16:creationId xmlns:a16="http://schemas.microsoft.com/office/drawing/2014/main" id="{22E3E9EC-C06E-4C30-9F4C-2A3CDE128E03}"/>
                </a:ext>
              </a:extLst>
            </p:cNvPr>
            <p:cNvSpPr txBox="1"/>
            <p:nvPr/>
          </p:nvSpPr>
          <p:spPr>
            <a:xfrm>
              <a:off x="6344444" y="3936181"/>
              <a:ext cx="273099"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t>
              </a:r>
            </a:p>
          </p:txBody>
        </p:sp>
        <p:sp>
          <p:nvSpPr>
            <p:cNvPr id="12" name="TextBox 11">
              <a:extLst>
                <a:ext uri="{FF2B5EF4-FFF2-40B4-BE49-F238E27FC236}">
                  <a16:creationId xmlns:a16="http://schemas.microsoft.com/office/drawing/2014/main" id="{AD9F5BB0-57DD-4348-990C-F3F9E6BDD43A}"/>
                </a:ext>
              </a:extLst>
            </p:cNvPr>
            <p:cNvSpPr txBox="1"/>
            <p:nvPr/>
          </p:nvSpPr>
          <p:spPr>
            <a:xfrm>
              <a:off x="6642422" y="2223581"/>
              <a:ext cx="308005"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o</a:t>
              </a:r>
            </a:p>
          </p:txBody>
        </p:sp>
        <p:pic>
          <p:nvPicPr>
            <p:cNvPr id="13" name="Picture 12">
              <a:extLst>
                <a:ext uri="{FF2B5EF4-FFF2-40B4-BE49-F238E27FC236}">
                  <a16:creationId xmlns:a16="http://schemas.microsoft.com/office/drawing/2014/main" id="{ABB98EB3-FD04-4A62-B4A9-79A7E71603B1}"/>
                </a:ext>
              </a:extLst>
            </p:cNvPr>
            <p:cNvPicPr>
              <a:picLocks noChangeAspect="1"/>
            </p:cNvPicPr>
            <p:nvPr/>
          </p:nvPicPr>
          <p:blipFill>
            <a:blip r:embed="rId2"/>
            <a:stretch>
              <a:fillRect/>
            </a:stretch>
          </p:blipFill>
          <p:spPr>
            <a:xfrm>
              <a:off x="6947536" y="2295270"/>
              <a:ext cx="1238250" cy="1404937"/>
            </a:xfrm>
            <a:prstGeom prst="rect">
              <a:avLst/>
            </a:prstGeom>
          </p:spPr>
        </p:pic>
        <p:sp>
          <p:nvSpPr>
            <p:cNvPr id="14" name="TextBox 13">
              <a:extLst>
                <a:ext uri="{FF2B5EF4-FFF2-40B4-BE49-F238E27FC236}">
                  <a16:creationId xmlns:a16="http://schemas.microsoft.com/office/drawing/2014/main" id="{61021C34-11B6-4ADD-AAC1-6899EA0BB472}"/>
                </a:ext>
              </a:extLst>
            </p:cNvPr>
            <p:cNvSpPr txBox="1"/>
            <p:nvPr/>
          </p:nvSpPr>
          <p:spPr>
            <a:xfrm>
              <a:off x="6281644" y="1668884"/>
              <a:ext cx="3410758" cy="769441"/>
            </a:xfrm>
            <a:prstGeom prst="rect">
              <a:avLst/>
            </a:prstGeom>
            <a:noFill/>
          </p:spPr>
          <p:txBody>
            <a:bodyPr wrap="square" rtlCol="0">
              <a:spAutoFit/>
            </a:bodyPr>
            <a:lstStyle/>
            <a:p>
              <a:r>
                <a:rPr lang="en-GB" sz="4398">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Plastics</a:t>
              </a:r>
            </a:p>
          </p:txBody>
        </p:sp>
        <p:sp>
          <p:nvSpPr>
            <p:cNvPr id="15" name="TextBox 14">
              <a:extLst>
                <a:ext uri="{FF2B5EF4-FFF2-40B4-BE49-F238E27FC236}">
                  <a16:creationId xmlns:a16="http://schemas.microsoft.com/office/drawing/2014/main" id="{61A401E3-62F9-4878-94C2-0236A70168C8}"/>
                </a:ext>
              </a:extLst>
            </p:cNvPr>
            <p:cNvSpPr txBox="1"/>
            <p:nvPr/>
          </p:nvSpPr>
          <p:spPr>
            <a:xfrm>
              <a:off x="6955409" y="2204144"/>
              <a:ext cx="931285" cy="261610"/>
            </a:xfrm>
            <a:prstGeom prst="rect">
              <a:avLst/>
            </a:prstGeom>
            <a:noFill/>
            <a:ln w="3175">
              <a:noFill/>
            </a:ln>
          </p:spPr>
          <p:txBody>
            <a:bodyPr wrap="square" rtlCol="0">
              <a:spAutoFit/>
            </a:bodyPr>
            <a:lstStyle/>
            <a:p>
              <a:r>
                <a:rPr lang="en-GB" sz="1099" b="1">
                  <a:ln w="10160">
                    <a:solidFill>
                      <a:schemeClr val="tx1"/>
                    </a:solidFill>
                    <a:prstDash val="solid"/>
                  </a:ln>
                  <a:solidFill>
                    <a:schemeClr val="accent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For Peru</a:t>
              </a:r>
            </a:p>
          </p:txBody>
        </p:sp>
        <p:sp>
          <p:nvSpPr>
            <p:cNvPr id="16" name="TextBox 15">
              <a:extLst>
                <a:ext uri="{FF2B5EF4-FFF2-40B4-BE49-F238E27FC236}">
                  <a16:creationId xmlns:a16="http://schemas.microsoft.com/office/drawing/2014/main" id="{0CB5C419-2585-4E78-9F01-CE228780B989}"/>
                </a:ext>
              </a:extLst>
            </p:cNvPr>
            <p:cNvSpPr txBox="1"/>
            <p:nvPr/>
          </p:nvSpPr>
          <p:spPr>
            <a:xfrm>
              <a:off x="6661120" y="2493291"/>
              <a:ext cx="338103"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b</a:t>
              </a:r>
            </a:p>
          </p:txBody>
        </p:sp>
        <p:sp>
          <p:nvSpPr>
            <p:cNvPr id="17" name="TextBox 16">
              <a:extLst>
                <a:ext uri="{FF2B5EF4-FFF2-40B4-BE49-F238E27FC236}">
                  <a16:creationId xmlns:a16="http://schemas.microsoft.com/office/drawing/2014/main" id="{D3B5586C-158E-49B5-B486-6C7C219D9485}"/>
                </a:ext>
              </a:extLst>
            </p:cNvPr>
            <p:cNvSpPr txBox="1"/>
            <p:nvPr/>
          </p:nvSpPr>
          <p:spPr>
            <a:xfrm>
              <a:off x="6693536" y="2769546"/>
              <a:ext cx="256891"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8" name="TextBox 17">
              <a:extLst>
                <a:ext uri="{FF2B5EF4-FFF2-40B4-BE49-F238E27FC236}">
                  <a16:creationId xmlns:a16="http://schemas.microsoft.com/office/drawing/2014/main" id="{E35405A1-FDD7-4193-A140-F911ACD1F25A}"/>
                </a:ext>
              </a:extLst>
            </p:cNvPr>
            <p:cNvSpPr txBox="1"/>
            <p:nvPr/>
          </p:nvSpPr>
          <p:spPr>
            <a:xfrm>
              <a:off x="6693536" y="3048180"/>
              <a:ext cx="305687"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p>
          </p:txBody>
        </p:sp>
        <p:sp>
          <p:nvSpPr>
            <p:cNvPr id="19" name="TextBox 18">
              <a:extLst>
                <a:ext uri="{FF2B5EF4-FFF2-40B4-BE49-F238E27FC236}">
                  <a16:creationId xmlns:a16="http://schemas.microsoft.com/office/drawing/2014/main" id="{E08F963C-2CAF-4CE1-BF45-A99918B0CC24}"/>
                </a:ext>
              </a:extLst>
            </p:cNvPr>
            <p:cNvSpPr txBox="1"/>
            <p:nvPr/>
          </p:nvSpPr>
          <p:spPr>
            <a:xfrm>
              <a:off x="6661120" y="3302823"/>
              <a:ext cx="341165"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o</a:t>
              </a:r>
            </a:p>
          </p:txBody>
        </p:sp>
        <p:sp>
          <p:nvSpPr>
            <p:cNvPr id="20" name="TextBox 19">
              <a:extLst>
                <a:ext uri="{FF2B5EF4-FFF2-40B4-BE49-F238E27FC236}">
                  <a16:creationId xmlns:a16="http://schemas.microsoft.com/office/drawing/2014/main" id="{FAE249D6-C343-4C02-8AD0-F44364A03509}"/>
                </a:ext>
              </a:extLst>
            </p:cNvPr>
            <p:cNvSpPr txBox="1"/>
            <p:nvPr/>
          </p:nvSpPr>
          <p:spPr>
            <a:xfrm>
              <a:off x="6677328" y="3537991"/>
              <a:ext cx="254000"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t>
              </a:r>
            </a:p>
          </p:txBody>
        </p:sp>
        <p:sp>
          <p:nvSpPr>
            <p:cNvPr id="21" name="TextBox 20">
              <a:extLst>
                <a:ext uri="{FF2B5EF4-FFF2-40B4-BE49-F238E27FC236}">
                  <a16:creationId xmlns:a16="http://schemas.microsoft.com/office/drawing/2014/main" id="{B9FA02F0-2952-4546-A1BC-C0E852BA1E8F}"/>
                </a:ext>
              </a:extLst>
            </p:cNvPr>
            <p:cNvSpPr txBox="1"/>
            <p:nvPr/>
          </p:nvSpPr>
          <p:spPr>
            <a:xfrm>
              <a:off x="6369830" y="2239501"/>
              <a:ext cx="290988"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22" name="TextBox 21">
              <a:extLst>
                <a:ext uri="{FF2B5EF4-FFF2-40B4-BE49-F238E27FC236}">
                  <a16:creationId xmlns:a16="http://schemas.microsoft.com/office/drawing/2014/main" id="{341D939A-AEA9-484F-A28F-6FF82CA072FF}"/>
                </a:ext>
              </a:extLst>
            </p:cNvPr>
            <p:cNvSpPr txBox="1"/>
            <p:nvPr/>
          </p:nvSpPr>
          <p:spPr>
            <a:xfrm>
              <a:off x="6336433" y="2449948"/>
              <a:ext cx="324384"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e</a:t>
              </a:r>
            </a:p>
          </p:txBody>
        </p:sp>
        <p:sp>
          <p:nvSpPr>
            <p:cNvPr id="23" name="TextBox 22">
              <a:extLst>
                <a:ext uri="{FF2B5EF4-FFF2-40B4-BE49-F238E27FC236}">
                  <a16:creationId xmlns:a16="http://schemas.microsoft.com/office/drawing/2014/main" id="{394B661B-61C0-4C91-8B2E-CCD335E18F51}"/>
                </a:ext>
              </a:extLst>
            </p:cNvPr>
            <p:cNvSpPr txBox="1"/>
            <p:nvPr/>
          </p:nvSpPr>
          <p:spPr>
            <a:xfrm>
              <a:off x="6326223" y="2721307"/>
              <a:ext cx="370967"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d</a:t>
              </a:r>
            </a:p>
          </p:txBody>
        </p:sp>
        <p:sp>
          <p:nvSpPr>
            <p:cNvPr id="24" name="TextBox 23">
              <a:extLst>
                <a:ext uri="{FF2B5EF4-FFF2-40B4-BE49-F238E27FC236}">
                  <a16:creationId xmlns:a16="http://schemas.microsoft.com/office/drawing/2014/main" id="{C0DC2057-DF07-4F65-970E-1F431A2DF342}"/>
                </a:ext>
              </a:extLst>
            </p:cNvPr>
            <p:cNvSpPr txBox="1"/>
            <p:nvPr/>
          </p:nvSpPr>
          <p:spPr>
            <a:xfrm>
              <a:off x="6357137" y="2965121"/>
              <a:ext cx="272609"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r</a:t>
              </a:r>
            </a:p>
          </p:txBody>
        </p:sp>
        <p:sp>
          <p:nvSpPr>
            <p:cNvPr id="25" name="TextBox 24">
              <a:extLst>
                <a:ext uri="{FF2B5EF4-FFF2-40B4-BE49-F238E27FC236}">
                  <a16:creationId xmlns:a16="http://schemas.microsoft.com/office/drawing/2014/main" id="{015B82D1-017A-43CF-B75C-109EEE31CE3F}"/>
                </a:ext>
              </a:extLst>
            </p:cNvPr>
            <p:cNvSpPr txBox="1"/>
            <p:nvPr/>
          </p:nvSpPr>
          <p:spPr>
            <a:xfrm>
              <a:off x="6373345" y="3244320"/>
              <a:ext cx="270616"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26" name="TextBox 25">
              <a:extLst>
                <a:ext uri="{FF2B5EF4-FFF2-40B4-BE49-F238E27FC236}">
                  <a16:creationId xmlns:a16="http://schemas.microsoft.com/office/drawing/2014/main" id="{4A140E45-44E4-4A88-B6F9-99F89FB40C42}"/>
                </a:ext>
              </a:extLst>
            </p:cNvPr>
            <p:cNvSpPr txBox="1"/>
            <p:nvPr/>
          </p:nvSpPr>
          <p:spPr>
            <a:xfrm>
              <a:off x="6369830" y="3480294"/>
              <a:ext cx="247714" cy="276999"/>
            </a:xfrm>
            <a:prstGeom prst="rect">
              <a:avLst/>
            </a:prstGeom>
            <a:noFill/>
          </p:spPr>
          <p:txBody>
            <a:bodyPr wrap="square" rtlCol="0">
              <a:spAutoFit/>
            </a:bodyPr>
            <a:lstStyle/>
            <a:p>
              <a:r>
                <a:rPr lang="en-GB" sz="1199">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p>
          </p:txBody>
        </p:sp>
        <p:cxnSp>
          <p:nvCxnSpPr>
            <p:cNvPr id="27" name="Straight Connector 26">
              <a:extLst>
                <a:ext uri="{FF2B5EF4-FFF2-40B4-BE49-F238E27FC236}">
                  <a16:creationId xmlns:a16="http://schemas.microsoft.com/office/drawing/2014/main" id="{D87A63C3-FECA-40EC-8CBF-65A0DF5D2379}"/>
                </a:ext>
              </a:extLst>
            </p:cNvPr>
            <p:cNvCxnSpPr>
              <a:cxnSpLocks/>
            </p:cNvCxnSpPr>
            <p:nvPr/>
          </p:nvCxnSpPr>
          <p:spPr>
            <a:xfrm>
              <a:off x="6644153" y="2204144"/>
              <a:ext cx="0" cy="1987239"/>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C415ABE-8F70-4A36-9025-7B6706D1BE28}"/>
                </a:ext>
              </a:extLst>
            </p:cNvPr>
            <p:cNvCxnSpPr>
              <a:cxnSpLocks/>
            </p:cNvCxnSpPr>
            <p:nvPr/>
          </p:nvCxnSpPr>
          <p:spPr>
            <a:xfrm>
              <a:off x="6281644" y="1722038"/>
              <a:ext cx="0" cy="2491142"/>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pic>
        <p:nvPicPr>
          <p:cNvPr id="29" name="Picture 5" descr="Map&#10;&#10;Description automatically generated">
            <a:extLst>
              <a:ext uri="{FF2B5EF4-FFF2-40B4-BE49-F238E27FC236}">
                <a16:creationId xmlns:a16="http://schemas.microsoft.com/office/drawing/2014/main" id="{EA5CC9C9-C5D3-410E-A7F3-7B657547F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01" y="0"/>
            <a:ext cx="31068725" cy="16618156"/>
          </a:xfrm>
          <a:prstGeom prst="rect">
            <a:avLst/>
          </a:prstGeom>
          <a:ln w="57150">
            <a:solidFill>
              <a:schemeClr val="accent3">
                <a:lumMod val="50000"/>
              </a:schemeClr>
            </a:solidFill>
          </a:ln>
        </p:spPr>
      </p:pic>
    </p:spTree>
    <p:extLst>
      <p:ext uri="{BB962C8B-B14F-4D97-AF65-F5344CB8AC3E}">
        <p14:creationId xmlns:p14="http://schemas.microsoft.com/office/powerpoint/2010/main" val="228623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08EEC8-5848-4452-AC16-31997717D258}"/>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Economics</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F684DF9F-07E0-4D7B-BE8B-45AF5343326C}"/>
              </a:ext>
            </a:extLst>
          </p:cNvPr>
          <p:cNvSpPr txBox="1">
            <a:spLocks/>
          </p:cNvSpPr>
          <p:nvPr/>
        </p:nvSpPr>
        <p:spPr>
          <a:xfrm>
            <a:off x="23406962" y="18155238"/>
            <a:ext cx="4765960"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Ross Brown</a:t>
            </a:r>
          </a:p>
        </p:txBody>
      </p:sp>
      <p:sp>
        <p:nvSpPr>
          <p:cNvPr id="30" name="AutoShape 2" descr="Flag of Peru - Wikipedia">
            <a:extLst>
              <a:ext uri="{FF2B5EF4-FFF2-40B4-BE49-F238E27FC236}">
                <a16:creationId xmlns:a16="http://schemas.microsoft.com/office/drawing/2014/main" id="{2B5539A1-0694-4A74-8F47-08093A516869}"/>
              </a:ext>
            </a:extLst>
          </p:cNvPr>
          <p:cNvSpPr>
            <a:spLocks noChangeAspect="1" noChangeArrowheads="1"/>
          </p:cNvSpPr>
          <p:nvPr/>
        </p:nvSpPr>
        <p:spPr bwMode="auto">
          <a:xfrm>
            <a:off x="14978063" y="105394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descr="Coca-Cola - Wikipedia">
            <a:extLst>
              <a:ext uri="{FF2B5EF4-FFF2-40B4-BE49-F238E27FC236}">
                <a16:creationId xmlns:a16="http://schemas.microsoft.com/office/drawing/2014/main" id="{17765B57-2151-463F-86BA-8AA55A818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144" y="12986281"/>
            <a:ext cx="8816558" cy="29241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EF logo">
            <a:extLst>
              <a:ext uri="{FF2B5EF4-FFF2-40B4-BE49-F238E27FC236}">
                <a16:creationId xmlns:a16="http://schemas.microsoft.com/office/drawing/2014/main" id="{ECF4E38E-5121-45E8-91AE-73F3A36A2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6605" y="9052620"/>
            <a:ext cx="13100248" cy="7467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BF907BA-AA3D-4306-9502-89F1EE17B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5611" y="9020481"/>
            <a:ext cx="7903790" cy="368020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09F8C064-F5A9-45BA-AC80-5A7006A210F9}"/>
              </a:ext>
            </a:extLst>
          </p:cNvPr>
          <p:cNvPicPr>
            <a:picLocks noChangeAspect="1"/>
          </p:cNvPicPr>
          <p:nvPr/>
        </p:nvPicPr>
        <p:blipFill rotWithShape="1">
          <a:blip r:embed="rId6"/>
          <a:srcRect l="17574" t="16736" r="58926" b="31322"/>
          <a:stretch/>
        </p:blipFill>
        <p:spPr>
          <a:xfrm>
            <a:off x="131028" y="182880"/>
            <a:ext cx="2273753" cy="2826972"/>
          </a:xfrm>
          <a:prstGeom prst="rect">
            <a:avLst/>
          </a:prstGeom>
        </p:spPr>
      </p:pic>
      <p:graphicFrame>
        <p:nvGraphicFramePr>
          <p:cNvPr id="13" name="Chart 12">
            <a:extLst>
              <a:ext uri="{FF2B5EF4-FFF2-40B4-BE49-F238E27FC236}">
                <a16:creationId xmlns:a16="http://schemas.microsoft.com/office/drawing/2014/main" id="{FB96BA77-A2FC-4BCF-9EDD-2316A1F2AB3A}"/>
              </a:ext>
            </a:extLst>
          </p:cNvPr>
          <p:cNvGraphicFramePr>
            <a:graphicFrameLocks/>
          </p:cNvGraphicFramePr>
          <p:nvPr>
            <p:extLst>
              <p:ext uri="{D42A27DB-BD31-4B8C-83A1-F6EECF244321}">
                <p14:modId xmlns:p14="http://schemas.microsoft.com/office/powerpoint/2010/main" val="1509582324"/>
              </p:ext>
            </p:extLst>
          </p:nvPr>
        </p:nvGraphicFramePr>
        <p:xfrm>
          <a:off x="16713939" y="1075375"/>
          <a:ext cx="12465581" cy="74671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able 10">
            <a:extLst>
              <a:ext uri="{FF2B5EF4-FFF2-40B4-BE49-F238E27FC236}">
                <a16:creationId xmlns:a16="http://schemas.microsoft.com/office/drawing/2014/main" id="{AB1B9FD8-0CF6-43AB-A215-BBD70CB64098}"/>
              </a:ext>
            </a:extLst>
          </p:cNvPr>
          <p:cNvGraphicFramePr>
            <a:graphicFrameLocks noGrp="1"/>
          </p:cNvGraphicFramePr>
          <p:nvPr>
            <p:extLst>
              <p:ext uri="{D42A27DB-BD31-4B8C-83A1-F6EECF244321}">
                <p14:modId xmlns:p14="http://schemas.microsoft.com/office/powerpoint/2010/main" val="1138646717"/>
              </p:ext>
            </p:extLst>
          </p:nvPr>
        </p:nvGraphicFramePr>
        <p:xfrm>
          <a:off x="3931804" y="1358562"/>
          <a:ext cx="12782135" cy="7643700"/>
        </p:xfrm>
        <a:graphic>
          <a:graphicData uri="http://schemas.openxmlformats.org/drawingml/2006/table">
            <a:tbl>
              <a:tblPr>
                <a:tableStyleId>{5C22544A-7EE6-4342-B048-85BDC9FD1C3A}</a:tableStyleId>
              </a:tblPr>
              <a:tblGrid>
                <a:gridCol w="5706310">
                  <a:extLst>
                    <a:ext uri="{9D8B030D-6E8A-4147-A177-3AD203B41FA5}">
                      <a16:colId xmlns:a16="http://schemas.microsoft.com/office/drawing/2014/main" val="2247744585"/>
                    </a:ext>
                  </a:extLst>
                </a:gridCol>
                <a:gridCol w="3195534">
                  <a:extLst>
                    <a:ext uri="{9D8B030D-6E8A-4147-A177-3AD203B41FA5}">
                      <a16:colId xmlns:a16="http://schemas.microsoft.com/office/drawing/2014/main" val="1143658084"/>
                    </a:ext>
                  </a:extLst>
                </a:gridCol>
                <a:gridCol w="3880291">
                  <a:extLst>
                    <a:ext uri="{9D8B030D-6E8A-4147-A177-3AD203B41FA5}">
                      <a16:colId xmlns:a16="http://schemas.microsoft.com/office/drawing/2014/main" val="2585056074"/>
                    </a:ext>
                  </a:extLst>
                </a:gridCol>
              </a:tblGrid>
              <a:tr h="764370">
                <a:tc>
                  <a:txBody>
                    <a:bodyPr/>
                    <a:lstStyle/>
                    <a:p>
                      <a:pPr algn="l" fontAlgn="b"/>
                      <a:r>
                        <a:rPr lang="en-GB" sz="3600" b="1" u="none" strike="noStrike">
                          <a:effectLst/>
                        </a:rPr>
                        <a:t>Costs</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b="1" u="none" strike="noStrike">
                          <a:effectLst/>
                        </a:rPr>
                        <a:t>GBP</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b="1" u="none" strike="noStrike">
                          <a:effectLst/>
                        </a:rPr>
                        <a:t>Sol</a:t>
                      </a:r>
                      <a:endParaRPr lang="en-GB" sz="3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8466048"/>
                  </a:ext>
                </a:extLst>
              </a:tr>
              <a:tr h="764370">
                <a:tc>
                  <a:txBody>
                    <a:bodyPr/>
                    <a:lstStyle/>
                    <a:p>
                      <a:pPr algn="l" fontAlgn="b"/>
                      <a:r>
                        <a:rPr lang="en-GB" sz="3600" u="none" strike="noStrike">
                          <a:effectLst/>
                        </a:rPr>
                        <a:t>Solar Panels</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£19,810.97</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94,819.09</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64679598"/>
                  </a:ext>
                </a:extLst>
              </a:tr>
              <a:tr h="764370">
                <a:tc>
                  <a:txBody>
                    <a:bodyPr/>
                    <a:lstStyle/>
                    <a:p>
                      <a:pPr algn="l" fontAlgn="b"/>
                      <a:r>
                        <a:rPr lang="en-GB" sz="3600" u="none" strike="noStrike">
                          <a:effectLst/>
                        </a:rPr>
                        <a:t>Fencing</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£5,744.15</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27,492.60</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1347531"/>
                  </a:ext>
                </a:extLst>
              </a:tr>
              <a:tr h="764370">
                <a:tc>
                  <a:txBody>
                    <a:bodyPr/>
                    <a:lstStyle/>
                    <a:p>
                      <a:pPr algn="l" fontAlgn="b"/>
                      <a:r>
                        <a:rPr lang="en-GB" sz="3600" u="none" strike="noStrike">
                          <a:effectLst/>
                        </a:rPr>
                        <a:t>Salaries</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£12,102.24</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57,508.86</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8696445"/>
                  </a:ext>
                </a:extLst>
              </a:tr>
              <a:tr h="764370">
                <a:tc>
                  <a:txBody>
                    <a:bodyPr/>
                    <a:lstStyle/>
                    <a:p>
                      <a:pPr algn="l" fontAlgn="b"/>
                      <a:r>
                        <a:rPr lang="en-GB" sz="3600" u="none" strike="noStrike">
                          <a:effectLst/>
                        </a:rPr>
                        <a:t>Machines</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£4,333.22</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20,739.62</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9502719"/>
                  </a:ext>
                </a:extLst>
              </a:tr>
              <a:tr h="764370">
                <a:tc>
                  <a:txBody>
                    <a:bodyPr/>
                    <a:lstStyle/>
                    <a:p>
                      <a:pPr algn="l" fontAlgn="b"/>
                      <a:r>
                        <a:rPr lang="en-GB" sz="3600" u="none" strike="noStrike">
                          <a:effectLst/>
                        </a:rPr>
                        <a:t>Molds (stage 1 - 3)</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£3,389.82</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16,224.33</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9539386"/>
                  </a:ext>
                </a:extLst>
              </a:tr>
              <a:tr h="764370">
                <a:tc>
                  <a:txBody>
                    <a:bodyPr/>
                    <a:lstStyle/>
                    <a:p>
                      <a:pPr algn="l" fontAlgn="b"/>
                      <a:r>
                        <a:rPr lang="en-GB" sz="3600" u="none" strike="noStrike">
                          <a:effectLst/>
                        </a:rPr>
                        <a:t>Collection Points</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£1,439.65</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6,890.44</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692831"/>
                  </a:ext>
                </a:extLst>
              </a:tr>
              <a:tr h="764370">
                <a:tc>
                  <a:txBody>
                    <a:bodyPr/>
                    <a:lstStyle/>
                    <a:p>
                      <a:pPr algn="l" fontAlgn="b"/>
                      <a:r>
                        <a:rPr lang="en-GB" sz="3600" u="none" strike="noStrike">
                          <a:effectLst/>
                        </a:rPr>
                        <a:t>Shipping (estimate)</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£15,000.00</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47,519.19</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56463048"/>
                  </a:ext>
                </a:extLst>
              </a:tr>
              <a:tr h="764370">
                <a:tc>
                  <a:txBody>
                    <a:bodyPr/>
                    <a:lstStyle/>
                    <a:p>
                      <a:pPr algn="l" fontAlgn="b"/>
                      <a:r>
                        <a:rPr lang="en-GB" sz="3600" u="none" strike="noStrike">
                          <a:effectLst/>
                        </a:rPr>
                        <a:t>Misc</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£3,415.00</a:t>
                      </a:r>
                      <a:endParaRPr lang="en-GB" sz="3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u="none" strike="noStrike">
                          <a:effectLst/>
                        </a:rPr>
                        <a:t>S/ 1,995.53</a:t>
                      </a:r>
                      <a:endParaRPr lang="en-GB" sz="3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9242016"/>
                  </a:ext>
                </a:extLst>
              </a:tr>
              <a:tr h="764370">
                <a:tc>
                  <a:txBody>
                    <a:bodyPr/>
                    <a:lstStyle/>
                    <a:p>
                      <a:pPr algn="l" fontAlgn="b"/>
                      <a:r>
                        <a:rPr lang="en-GB" sz="3600" b="1" u="none" strike="noStrike">
                          <a:effectLst/>
                        </a:rPr>
                        <a:t>Total</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b="1" u="none" strike="noStrike">
                          <a:effectLst/>
                        </a:rPr>
                        <a:t>£65,235.05</a:t>
                      </a:r>
                      <a:endParaRPr lang="en-GB" sz="3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3600" b="1" u="none" strike="noStrike">
                          <a:effectLst/>
                        </a:rPr>
                        <a:t>S/ 239,143.86</a:t>
                      </a:r>
                      <a:endParaRPr lang="en-GB" sz="3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0321039"/>
                  </a:ext>
                </a:extLst>
              </a:tr>
            </a:tbl>
          </a:graphicData>
        </a:graphic>
      </p:graphicFrame>
    </p:spTree>
    <p:extLst>
      <p:ext uri="{BB962C8B-B14F-4D97-AF65-F5344CB8AC3E}">
        <p14:creationId xmlns:p14="http://schemas.microsoft.com/office/powerpoint/2010/main" val="216920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67E691FF-8154-4AFA-B88E-5E269F8206FB}"/>
              </a:ext>
            </a:extLst>
          </p:cNvPr>
          <p:cNvPicPr>
            <a:picLocks noChangeAspect="1"/>
          </p:cNvPicPr>
          <p:nvPr/>
        </p:nvPicPr>
        <p:blipFill rotWithShape="1">
          <a:blip r:embed="rId3"/>
          <a:srcRect l="17574" t="16736" r="58926" b="31322"/>
          <a:stretch/>
        </p:blipFill>
        <p:spPr>
          <a:xfrm>
            <a:off x="131028" y="182880"/>
            <a:ext cx="2273753" cy="2826972"/>
          </a:xfrm>
          <a:prstGeom prst="rect">
            <a:avLst/>
          </a:prstGeom>
        </p:spPr>
      </p:pic>
      <p:sp>
        <p:nvSpPr>
          <p:cNvPr id="2" name="Rectangle 1">
            <a:extLst>
              <a:ext uri="{FF2B5EF4-FFF2-40B4-BE49-F238E27FC236}">
                <a16:creationId xmlns:a16="http://schemas.microsoft.com/office/drawing/2014/main" id="{567C8A35-D55E-44DF-B51B-D184F8D2ADA4}"/>
              </a:ext>
            </a:extLst>
          </p:cNvPr>
          <p:cNvSpPr/>
          <p:nvPr/>
        </p:nvSpPr>
        <p:spPr>
          <a:xfrm>
            <a:off x="447396" y="2741230"/>
            <a:ext cx="2763345"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1. About Us</a:t>
            </a:r>
          </a:p>
        </p:txBody>
      </p:sp>
      <p:sp>
        <p:nvSpPr>
          <p:cNvPr id="3" name="Rectangle 2">
            <a:extLst>
              <a:ext uri="{FF2B5EF4-FFF2-40B4-BE49-F238E27FC236}">
                <a16:creationId xmlns:a16="http://schemas.microsoft.com/office/drawing/2014/main" id="{9C3BE4F9-7C2F-4602-B38E-00432FCD28F9}"/>
              </a:ext>
            </a:extLst>
          </p:cNvPr>
          <p:cNvSpPr/>
          <p:nvPr/>
        </p:nvSpPr>
        <p:spPr>
          <a:xfrm>
            <a:off x="447397" y="3296529"/>
            <a:ext cx="6208328" cy="5344325"/>
          </a:xfrm>
          <a:prstGeom prst="rect">
            <a:avLst/>
          </a:prstGeom>
        </p:spPr>
        <p:txBody>
          <a:bodyPr wrap="square">
            <a:spAutoFit/>
          </a:bodyPr>
          <a:lstStyle/>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a:t>
            </a:r>
            <a:r>
              <a:rPr lang="en-GB" sz="1999" err="1">
                <a:latin typeface="Calibri" panose="020F0502020204030204" pitchFamily="34" charset="0"/>
                <a:ea typeface="Calibri" panose="020F0502020204030204" pitchFamily="34" charset="0"/>
                <a:cs typeface="Times New Roman" panose="02020603050405020304" pitchFamily="18" charset="0"/>
              </a:rPr>
              <a:t>Piedritas</a:t>
            </a:r>
            <a:r>
              <a:rPr lang="en-GB" sz="1999">
                <a:latin typeface="Calibri" panose="020F0502020204030204" pitchFamily="34" charset="0"/>
                <a:ea typeface="Calibri" panose="020F0502020204030204" pitchFamily="34" charset="0"/>
                <a:cs typeface="Times New Roman" panose="02020603050405020304" pitchFamily="18" charset="0"/>
              </a:rPr>
              <a:t> struggle from high levels of poverty. This is partly because much of the money generated from this tourism goes to foreign investors instead. </a:t>
            </a:r>
          </a:p>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then be reinvested into our project and allowing the local community to benefit more from the tourism industry. </a:t>
            </a:r>
          </a:p>
          <a:p>
            <a:pPr marL="342729" indent="-342729">
              <a:lnSpc>
                <a:spcPct val="107000"/>
              </a:lnSpc>
              <a:spcAft>
                <a:spcPts val="800"/>
              </a:spcAft>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faces from rainwater collection to school supplies. Our project also allows new solutions to be created as new issues come up. </a:t>
            </a:r>
          </a:p>
        </p:txBody>
      </p:sp>
      <p:grpSp>
        <p:nvGrpSpPr>
          <p:cNvPr id="6" name="Group 5">
            <a:extLst>
              <a:ext uri="{FF2B5EF4-FFF2-40B4-BE49-F238E27FC236}">
                <a16:creationId xmlns:a16="http://schemas.microsoft.com/office/drawing/2014/main" id="{85CC4566-4CA2-4306-91F7-234D7155CC51}"/>
              </a:ext>
            </a:extLst>
          </p:cNvPr>
          <p:cNvGrpSpPr/>
          <p:nvPr/>
        </p:nvGrpSpPr>
        <p:grpSpPr>
          <a:xfrm>
            <a:off x="447397" y="18570370"/>
            <a:ext cx="29442878" cy="4939196"/>
            <a:chOff x="-2030362" y="1358379"/>
            <a:chExt cx="13852704" cy="4068574"/>
          </a:xfrm>
        </p:grpSpPr>
        <p:sp>
          <p:nvSpPr>
            <p:cNvPr id="7" name="TextBox 6">
              <a:extLst>
                <a:ext uri="{FF2B5EF4-FFF2-40B4-BE49-F238E27FC236}">
                  <a16:creationId xmlns:a16="http://schemas.microsoft.com/office/drawing/2014/main" id="{26C280AF-1679-4216-81A8-C9B8BC7A7685}"/>
                </a:ext>
              </a:extLst>
            </p:cNvPr>
            <p:cNvSpPr txBox="1"/>
            <p:nvPr/>
          </p:nvSpPr>
          <p:spPr>
            <a:xfrm>
              <a:off x="-1929579" y="2310062"/>
              <a:ext cx="2967789" cy="3116891"/>
            </a:xfrm>
            <a:prstGeom prst="rect">
              <a:avLst/>
            </a:prstGeom>
            <a:noFill/>
          </p:spPr>
          <p:txBody>
            <a:bodyPr wrap="square" rtlCol="0">
              <a:spAutoFit/>
            </a:bodyPr>
            <a:lstStyle/>
            <a:p>
              <a:r>
                <a:rPr lang="en-GB" sz="1799" b="1"/>
                <a:t>Stage 0</a:t>
              </a:r>
            </a:p>
            <a:p>
              <a:r>
                <a:rPr lang="en-GB" sz="1599"/>
                <a:t>-  </a:t>
              </a:r>
              <a:r>
                <a:rPr lang="en-GB" sz="1799"/>
                <a:t>  Source Funding for the project</a:t>
              </a:r>
            </a:p>
            <a:p>
              <a:pPr marL="285607" indent="-285607">
                <a:buFontTx/>
                <a:buChar char="-"/>
              </a:pPr>
              <a:r>
                <a:rPr lang="en-GB" sz="1799"/>
                <a:t>Assemble and ship the required goods</a:t>
              </a:r>
            </a:p>
            <a:p>
              <a:pPr marL="285607" indent="-285607">
                <a:buFontTx/>
                <a:buChar char="-"/>
              </a:pPr>
              <a:r>
                <a:rPr lang="en-GB" sz="1799"/>
                <a:t>Acquire land and develop the facility </a:t>
              </a:r>
            </a:p>
            <a:p>
              <a:pPr marL="285607" indent="-285607">
                <a:buFontTx/>
                <a:buChar char="-"/>
              </a:pPr>
              <a:r>
                <a:rPr lang="en-GB" sz="1799"/>
                <a:t>Begin a training scheme for unemployed locals</a:t>
              </a:r>
            </a:p>
            <a:p>
              <a:pPr marL="285607" indent="-285607">
                <a:buFontTx/>
                <a:buChar char="-"/>
              </a:pPr>
              <a:endParaRPr lang="en-GB" sz="1799"/>
            </a:p>
            <a:p>
              <a:pPr marL="285607" indent="-285607">
                <a:buFontTx/>
                <a:buChar char="-"/>
              </a:pPr>
              <a:endParaRPr lang="en-GB" sz="1799"/>
            </a:p>
            <a:p>
              <a:pPr marL="285607" indent="-285607">
                <a:buFontTx/>
                <a:buChar char="-"/>
              </a:pPr>
              <a:endParaRPr lang="en-GB" sz="1799"/>
            </a:p>
            <a:p>
              <a:endParaRPr lang="en-GB" sz="2399"/>
            </a:p>
            <a:p>
              <a:endParaRPr lang="en-GB" sz="2399"/>
            </a:p>
            <a:p>
              <a:endParaRPr lang="en-GB" sz="2399"/>
            </a:p>
            <a:p>
              <a:endParaRPr lang="en-GB" sz="2399"/>
            </a:p>
          </p:txBody>
        </p:sp>
        <p:grpSp>
          <p:nvGrpSpPr>
            <p:cNvPr id="8" name="Group 7">
              <a:extLst>
                <a:ext uri="{FF2B5EF4-FFF2-40B4-BE49-F238E27FC236}">
                  <a16:creationId xmlns:a16="http://schemas.microsoft.com/office/drawing/2014/main" id="{9D9A212E-2C11-4511-BFF1-09B27ADAE66B}"/>
                </a:ext>
              </a:extLst>
            </p:cNvPr>
            <p:cNvGrpSpPr/>
            <p:nvPr/>
          </p:nvGrpSpPr>
          <p:grpSpPr>
            <a:xfrm>
              <a:off x="-2030362" y="1358379"/>
              <a:ext cx="13852704" cy="3565358"/>
              <a:chOff x="-2030362" y="1358379"/>
              <a:chExt cx="13852704" cy="3565358"/>
            </a:xfrm>
          </p:grpSpPr>
          <p:sp>
            <p:nvSpPr>
              <p:cNvPr id="9" name="Arrow: Right 8">
                <a:extLst>
                  <a:ext uri="{FF2B5EF4-FFF2-40B4-BE49-F238E27FC236}">
                    <a16:creationId xmlns:a16="http://schemas.microsoft.com/office/drawing/2014/main" id="{4701A9A1-DB10-48F7-8B5B-0D33ADDED115}"/>
                  </a:ext>
                </a:extLst>
              </p:cNvPr>
              <p:cNvSpPr/>
              <p:nvPr/>
            </p:nvSpPr>
            <p:spPr>
              <a:xfrm>
                <a:off x="-2030362" y="1358379"/>
                <a:ext cx="13837647" cy="3565358"/>
              </a:xfrm>
              <a:prstGeom prst="rightArrow">
                <a:avLst>
                  <a:gd name="adj1" fmla="val 47550"/>
                  <a:gd name="adj2" fmla="val 103608"/>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1799"/>
              </a:p>
            </p:txBody>
          </p:sp>
          <p:sp>
            <p:nvSpPr>
              <p:cNvPr id="10" name="TextBox 9">
                <a:extLst>
                  <a:ext uri="{FF2B5EF4-FFF2-40B4-BE49-F238E27FC236}">
                    <a16:creationId xmlns:a16="http://schemas.microsoft.com/office/drawing/2014/main" id="{E9DBB9D7-6853-416A-BA22-72FF92F830D1}"/>
                  </a:ext>
                </a:extLst>
              </p:cNvPr>
              <p:cNvSpPr txBox="1"/>
              <p:nvPr/>
            </p:nvSpPr>
            <p:spPr>
              <a:xfrm>
                <a:off x="644616" y="2344393"/>
                <a:ext cx="3946358" cy="1216348"/>
              </a:xfrm>
              <a:prstGeom prst="rect">
                <a:avLst/>
              </a:prstGeom>
              <a:noFill/>
            </p:spPr>
            <p:txBody>
              <a:bodyPr wrap="square" rtlCol="0">
                <a:spAutoFit/>
              </a:bodyPr>
              <a:lstStyle/>
              <a:p>
                <a:r>
                  <a:rPr lang="en-GB" sz="1799" b="1"/>
                  <a:t>Stage 1</a:t>
                </a:r>
                <a:endParaRPr lang="en-GB" sz="1799"/>
              </a:p>
              <a:p>
                <a:pPr marL="285607" indent="-285607">
                  <a:buFontTx/>
                  <a:buChar char="-"/>
                </a:pPr>
                <a:r>
                  <a:rPr lang="en-GB" sz="1799"/>
                  <a:t>Place Recycling collection points &amp; collect all available recycled plastics</a:t>
                </a:r>
              </a:p>
              <a:p>
                <a:pPr marL="285607" indent="-285607">
                  <a:buFontTx/>
                  <a:buChar char="-"/>
                </a:pPr>
                <a:r>
                  <a:rPr lang="en-GB" sz="1799"/>
                  <a:t>Begin production on face shields &amp; classroom supplies</a:t>
                </a:r>
              </a:p>
              <a:p>
                <a:pPr marL="285607" indent="-285607">
                  <a:buFontTx/>
                  <a:buChar char="-"/>
                </a:pPr>
                <a:r>
                  <a:rPr lang="en-GB" sz="1799"/>
                  <a:t>Distribute items amongst Lobitos &amp; Piedritas  </a:t>
                </a:r>
              </a:p>
              <a:p>
                <a:pPr marL="285607" indent="-285607">
                  <a:buFontTx/>
                  <a:buChar char="-"/>
                </a:pPr>
                <a:r>
                  <a:rPr lang="en-GB" sz="1799"/>
                  <a:t>Measure success at this stage, can we progress?</a:t>
                </a:r>
              </a:p>
            </p:txBody>
          </p:sp>
          <p:sp>
            <p:nvSpPr>
              <p:cNvPr id="11" name="TextBox 10">
                <a:extLst>
                  <a:ext uri="{FF2B5EF4-FFF2-40B4-BE49-F238E27FC236}">
                    <a16:creationId xmlns:a16="http://schemas.microsoft.com/office/drawing/2014/main" id="{8F52DF89-CEB0-4461-AFF2-BC7CC24135A7}"/>
                  </a:ext>
                </a:extLst>
              </p:cNvPr>
              <p:cNvSpPr txBox="1"/>
              <p:nvPr/>
            </p:nvSpPr>
            <p:spPr>
              <a:xfrm>
                <a:off x="4501192" y="2350926"/>
                <a:ext cx="3657600" cy="2179289"/>
              </a:xfrm>
              <a:prstGeom prst="rect">
                <a:avLst/>
              </a:prstGeom>
              <a:noFill/>
            </p:spPr>
            <p:txBody>
              <a:bodyPr wrap="square" rtlCol="0">
                <a:spAutoFit/>
              </a:bodyPr>
              <a:lstStyle/>
              <a:p>
                <a:r>
                  <a:rPr lang="en-GB" sz="1799" b="1"/>
                  <a:t>Stage 2</a:t>
                </a:r>
                <a:endParaRPr lang="en-GB" sz="1799"/>
              </a:p>
              <a:p>
                <a:pPr marL="285607" indent="-285607">
                  <a:buFontTx/>
                  <a:buChar char="-"/>
                </a:pPr>
                <a:r>
                  <a:rPr lang="en-GB" sz="1799"/>
                  <a:t>Diversify our production, making water bottles, keyrings and recycling bins. </a:t>
                </a:r>
              </a:p>
              <a:p>
                <a:pPr marL="285607" indent="-285607">
                  <a:buFontTx/>
                  <a:buChar char="-"/>
                </a:pPr>
                <a:r>
                  <a:rPr lang="en-GB" sz="1799"/>
                  <a:t>Sell keyrings to tourists, recycling all money earned back into production. </a:t>
                </a:r>
              </a:p>
              <a:p>
                <a:pPr marL="285607" indent="-285607">
                  <a:buFontTx/>
                  <a:buChar char="-"/>
                </a:pPr>
                <a:endParaRPr lang="en-GB" sz="1599"/>
              </a:p>
              <a:p>
                <a:pPr marL="285607" indent="-285607">
                  <a:buFontTx/>
                  <a:buChar char="-"/>
                </a:pPr>
                <a:endParaRPr lang="en-GB" sz="1599"/>
              </a:p>
              <a:p>
                <a:endParaRPr lang="en-GB" sz="1999"/>
              </a:p>
              <a:p>
                <a:endParaRPr lang="en-GB" sz="1999"/>
              </a:p>
              <a:p>
                <a:endParaRPr lang="en-GB" sz="1999"/>
              </a:p>
              <a:p>
                <a:endParaRPr lang="en-GB" sz="1999"/>
              </a:p>
            </p:txBody>
          </p:sp>
          <p:sp>
            <p:nvSpPr>
              <p:cNvPr id="12" name="TextBox 11">
                <a:extLst>
                  <a:ext uri="{FF2B5EF4-FFF2-40B4-BE49-F238E27FC236}">
                    <a16:creationId xmlns:a16="http://schemas.microsoft.com/office/drawing/2014/main" id="{E95A6175-A2F2-4552-9798-E464DCF5158E}"/>
                  </a:ext>
                </a:extLst>
              </p:cNvPr>
              <p:cNvSpPr txBox="1"/>
              <p:nvPr/>
            </p:nvSpPr>
            <p:spPr>
              <a:xfrm>
                <a:off x="8484628" y="2330062"/>
                <a:ext cx="3337714" cy="2456769"/>
              </a:xfrm>
              <a:prstGeom prst="rect">
                <a:avLst/>
              </a:prstGeom>
              <a:noFill/>
            </p:spPr>
            <p:txBody>
              <a:bodyPr wrap="square" rtlCol="0">
                <a:spAutoFit/>
              </a:bodyPr>
              <a:lstStyle/>
              <a:p>
                <a:r>
                  <a:rPr lang="en-GB" sz="1799" b="1"/>
                  <a:t>Stage 3, 4 and 5</a:t>
                </a:r>
              </a:p>
              <a:p>
                <a:pPr marL="285607" indent="-285607">
                  <a:buFontTx/>
                  <a:buChar char="-"/>
                </a:pPr>
                <a:r>
                  <a:rPr lang="en-GB" sz="1799"/>
                  <a:t>Through measuring the success of the previous stage, upscale production in order to make both, more, and larger items.</a:t>
                </a:r>
              </a:p>
              <a:p>
                <a:pPr marL="285607" indent="-285607">
                  <a:buFontTx/>
                  <a:buChar char="-"/>
                </a:pPr>
                <a:r>
                  <a:rPr lang="en-GB" sz="1799"/>
                  <a:t>Increase the amount of machinery and solar panels in order to sustain a healthy manufacturing process.</a:t>
                </a:r>
              </a:p>
              <a:p>
                <a:endParaRPr lang="en-GB" sz="1399"/>
              </a:p>
              <a:p>
                <a:endParaRPr lang="en-GB" sz="1399"/>
              </a:p>
              <a:p>
                <a:endParaRPr lang="en-GB" sz="1399"/>
              </a:p>
              <a:p>
                <a:endParaRPr lang="en-GB" sz="1399"/>
              </a:p>
              <a:p>
                <a:endParaRPr lang="en-GB" sz="1399"/>
              </a:p>
              <a:p>
                <a:endParaRPr lang="en-GB" sz="1399"/>
              </a:p>
              <a:p>
                <a:endParaRPr lang="en-GB" sz="1399"/>
              </a:p>
            </p:txBody>
          </p:sp>
        </p:grpSp>
      </p:grpSp>
      <p:pic>
        <p:nvPicPr>
          <p:cNvPr id="16" name="Picture 5" descr="Map&#10;&#10;Description automatically generated">
            <a:extLst>
              <a:ext uri="{FF2B5EF4-FFF2-40B4-BE49-F238E27FC236}">
                <a16:creationId xmlns:a16="http://schemas.microsoft.com/office/drawing/2014/main" id="{D48E4A94-CB5F-4CE7-869A-90D7E7A0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5435" y="7174169"/>
            <a:ext cx="9222305" cy="4932861"/>
          </a:xfrm>
          <a:prstGeom prst="rect">
            <a:avLst/>
          </a:prstGeom>
          <a:ln w="57150">
            <a:solidFill>
              <a:schemeClr val="accent3">
                <a:lumMod val="50000"/>
              </a:schemeClr>
            </a:solidFill>
          </a:ln>
        </p:spPr>
      </p:pic>
      <p:sp>
        <p:nvSpPr>
          <p:cNvPr id="17" name="Rectangle 16">
            <a:extLst>
              <a:ext uri="{FF2B5EF4-FFF2-40B4-BE49-F238E27FC236}">
                <a16:creationId xmlns:a16="http://schemas.microsoft.com/office/drawing/2014/main" id="{B718B48A-2FB8-49A1-9D1D-9406470D1EDB}"/>
              </a:ext>
            </a:extLst>
          </p:cNvPr>
          <p:cNvSpPr/>
          <p:nvPr/>
        </p:nvSpPr>
        <p:spPr>
          <a:xfrm>
            <a:off x="7286965" y="10518787"/>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6. Machines</a:t>
            </a:r>
          </a:p>
        </p:txBody>
      </p:sp>
      <p:grpSp>
        <p:nvGrpSpPr>
          <p:cNvPr id="18" name="Group 17">
            <a:extLst>
              <a:ext uri="{FF2B5EF4-FFF2-40B4-BE49-F238E27FC236}">
                <a16:creationId xmlns:a16="http://schemas.microsoft.com/office/drawing/2014/main" id="{1E16A5F1-5658-4A96-8B6B-6011100C2695}"/>
              </a:ext>
            </a:extLst>
          </p:cNvPr>
          <p:cNvGrpSpPr/>
          <p:nvPr/>
        </p:nvGrpSpPr>
        <p:grpSpPr>
          <a:xfrm>
            <a:off x="8267457" y="11320605"/>
            <a:ext cx="9598942" cy="5184823"/>
            <a:chOff x="1849876" y="2029481"/>
            <a:chExt cx="8743615" cy="4458919"/>
          </a:xfrm>
        </p:grpSpPr>
        <p:grpSp>
          <p:nvGrpSpPr>
            <p:cNvPr id="19" name="Group 18">
              <a:extLst>
                <a:ext uri="{FF2B5EF4-FFF2-40B4-BE49-F238E27FC236}">
                  <a16:creationId xmlns:a16="http://schemas.microsoft.com/office/drawing/2014/main" id="{652FC0E0-52CA-4117-9CF7-C24711898C82}"/>
                </a:ext>
              </a:extLst>
            </p:cNvPr>
            <p:cNvGrpSpPr/>
            <p:nvPr/>
          </p:nvGrpSpPr>
          <p:grpSpPr>
            <a:xfrm>
              <a:off x="3806920" y="2357806"/>
              <a:ext cx="6786571" cy="4130594"/>
              <a:chOff x="146781" y="2655229"/>
              <a:chExt cx="8067508" cy="3548451"/>
            </a:xfrm>
          </p:grpSpPr>
          <p:sp>
            <p:nvSpPr>
              <p:cNvPr id="29" name="TextBox 28">
                <a:extLst>
                  <a:ext uri="{FF2B5EF4-FFF2-40B4-BE49-F238E27FC236}">
                    <a16:creationId xmlns:a16="http://schemas.microsoft.com/office/drawing/2014/main" id="{0E553D85-FA2E-4D2E-A319-65DCEB38CC72}"/>
                  </a:ext>
                </a:extLst>
              </p:cNvPr>
              <p:cNvSpPr txBox="1"/>
              <p:nvPr/>
            </p:nvSpPr>
            <p:spPr>
              <a:xfrm>
                <a:off x="187564" y="2655229"/>
                <a:ext cx="7071994" cy="1204086"/>
              </a:xfrm>
              <a:prstGeom prst="rect">
                <a:avLst/>
              </a:prstGeom>
              <a:noFill/>
            </p:spPr>
            <p:txBody>
              <a:bodyPr wrap="square" rtlCol="0">
                <a:spAutoFit/>
              </a:bodyPr>
              <a:lstStyle/>
              <a:p>
                <a:r>
                  <a:rPr lang="en-GB" sz="1999" b="1"/>
                  <a:t>Generating items from waste plastic involves 3 steps.</a:t>
                </a:r>
              </a:p>
              <a:p>
                <a:pPr marL="342729" indent="-342729">
                  <a:buAutoNum type="arabicPeriod"/>
                </a:pPr>
                <a:r>
                  <a:rPr lang="en-GB" sz="1999"/>
                  <a:t>Shredding of the plastic into smaller parts.</a:t>
                </a:r>
              </a:p>
              <a:p>
                <a:pPr marL="342729" indent="-342729">
                  <a:buAutoNum type="arabicPeriod"/>
                </a:pPr>
                <a:r>
                  <a:rPr lang="en-GB" sz="1999"/>
                  <a:t>Melting the shredded plastic.</a:t>
                </a:r>
              </a:p>
              <a:p>
                <a:pPr marL="342729" indent="-342729">
                  <a:buAutoNum type="arabicPeriod"/>
                </a:pPr>
                <a:r>
                  <a:rPr lang="en-GB" sz="1999"/>
                  <a:t>Pumping the melted plastic into a mould and letting it set.</a:t>
                </a:r>
              </a:p>
              <a:p>
                <a:endParaRPr lang="en-GB" sz="1999"/>
              </a:p>
            </p:txBody>
          </p:sp>
          <p:sp>
            <p:nvSpPr>
              <p:cNvPr id="30" name="TextBox 29">
                <a:extLst>
                  <a:ext uri="{FF2B5EF4-FFF2-40B4-BE49-F238E27FC236}">
                    <a16:creationId xmlns:a16="http://schemas.microsoft.com/office/drawing/2014/main" id="{A9CC8213-FBD6-4CAC-9A73-894E404FDA8E}"/>
                  </a:ext>
                </a:extLst>
              </p:cNvPr>
              <p:cNvSpPr txBox="1"/>
              <p:nvPr/>
            </p:nvSpPr>
            <p:spPr>
              <a:xfrm>
                <a:off x="146781" y="3862743"/>
                <a:ext cx="8067508" cy="2340937"/>
              </a:xfrm>
              <a:prstGeom prst="rect">
                <a:avLst/>
              </a:prstGeom>
              <a:noFill/>
            </p:spPr>
            <p:txBody>
              <a:bodyPr wrap="square" rtlCol="0">
                <a:spAutoFit/>
              </a:bodyPr>
              <a:lstStyle/>
              <a:p>
                <a:r>
                  <a:rPr lang="en-GB" sz="1999" b="1"/>
                  <a:t>The 3 Machines</a:t>
                </a:r>
              </a:p>
              <a:p>
                <a:r>
                  <a:rPr lang="en-GB" sz="1999"/>
                  <a:t>The Shredder – Breaks larger plastic objects down into small parts, easier and more consistent to melt</a:t>
                </a:r>
              </a:p>
              <a:p>
                <a:endParaRPr lang="en-GB" sz="1999"/>
              </a:p>
              <a:p>
                <a:r>
                  <a:rPr lang="en-GB" sz="1999"/>
                  <a:t>The Injection Moulder – Both melts the plastic and moulds it, producing more intricate 3D items. </a:t>
                </a:r>
              </a:p>
              <a:p>
                <a:endParaRPr lang="en-GB" sz="1999"/>
              </a:p>
              <a:p>
                <a:r>
                  <a:rPr lang="en-GB" sz="1999"/>
                  <a:t>The Extruder – Melts the plastic and moulds to produce a beam of specified shape, can be 2D, or 3D.    </a:t>
                </a:r>
              </a:p>
              <a:p>
                <a:endParaRPr lang="en-GB" sz="1999"/>
              </a:p>
            </p:txBody>
          </p:sp>
        </p:grpSp>
        <p:grpSp>
          <p:nvGrpSpPr>
            <p:cNvPr id="20" name="Group 19">
              <a:extLst>
                <a:ext uri="{FF2B5EF4-FFF2-40B4-BE49-F238E27FC236}">
                  <a16:creationId xmlns:a16="http://schemas.microsoft.com/office/drawing/2014/main" id="{12EB2C43-6ABB-4645-90AD-22E731D022F9}"/>
                </a:ext>
              </a:extLst>
            </p:cNvPr>
            <p:cNvGrpSpPr/>
            <p:nvPr/>
          </p:nvGrpSpPr>
          <p:grpSpPr>
            <a:xfrm>
              <a:off x="1849876" y="2029481"/>
              <a:ext cx="2081388" cy="4117633"/>
              <a:chOff x="1087876" y="2425190"/>
              <a:chExt cx="2081388" cy="4117633"/>
            </a:xfrm>
          </p:grpSpPr>
          <p:pic>
            <p:nvPicPr>
              <p:cNvPr id="21" name="Picture 20" descr="A picture containing table, game&#10;&#10;Description automatically generated">
                <a:extLst>
                  <a:ext uri="{FF2B5EF4-FFF2-40B4-BE49-F238E27FC236}">
                    <a16:creationId xmlns:a16="http://schemas.microsoft.com/office/drawing/2014/main" id="{0B60AFB8-DE2F-4D17-91D7-2DD8D40E98E2}"/>
                  </a:ext>
                </a:extLst>
              </p:cNvPr>
              <p:cNvPicPr/>
              <p:nvPr/>
            </p:nvPicPr>
            <p:blipFill rotWithShape="1">
              <a:blip r:embed="rId5"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22" name="Picture 21" descr="A stool in front of a table&#10;&#10;Description automatically generated">
                <a:extLst>
                  <a:ext uri="{FF2B5EF4-FFF2-40B4-BE49-F238E27FC236}">
                    <a16:creationId xmlns:a16="http://schemas.microsoft.com/office/drawing/2014/main" id="{3E3E8A8C-9A55-4E90-A963-5D3EF2494286}"/>
                  </a:ext>
                </a:extLst>
              </p:cNvPr>
              <p:cNvPicPr>
                <a:picLocks noChangeAspect="1"/>
              </p:cNvPicPr>
              <p:nvPr/>
            </p:nvPicPr>
            <p:blipFill rotWithShape="1">
              <a:blip r:embed="rId6"/>
              <a:srcRect/>
              <a:stretch/>
            </p:blipFill>
            <p:spPr>
              <a:xfrm flipH="1">
                <a:off x="1403855" y="242519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3" name="Picture 22" descr="Diagram, engineering drawing&#10;&#10;Description automatically generated">
                <a:extLst>
                  <a:ext uri="{FF2B5EF4-FFF2-40B4-BE49-F238E27FC236}">
                    <a16:creationId xmlns:a16="http://schemas.microsoft.com/office/drawing/2014/main" id="{F3A187B5-A277-49DF-878C-78EA44A120BA}"/>
                  </a:ext>
                </a:extLst>
              </p:cNvPr>
              <p:cNvPicPr>
                <a:picLocks noChangeAspect="1"/>
              </p:cNvPicPr>
              <p:nvPr/>
            </p:nvPicPr>
            <p:blipFill rotWithShape="1">
              <a:blip r:embed="rId7"/>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4" name="TextBox 23">
                <a:extLst>
                  <a:ext uri="{FF2B5EF4-FFF2-40B4-BE49-F238E27FC236}">
                    <a16:creationId xmlns:a16="http://schemas.microsoft.com/office/drawing/2014/main" id="{ABAE6B73-1194-4FCE-989D-A9A62409960C}"/>
                  </a:ext>
                </a:extLst>
              </p:cNvPr>
              <p:cNvSpPr txBox="1"/>
              <p:nvPr/>
            </p:nvSpPr>
            <p:spPr>
              <a:xfrm flipH="1">
                <a:off x="1287439" y="3438063"/>
                <a:ext cx="1632873" cy="264451"/>
              </a:xfrm>
              <a:prstGeom prst="rect">
                <a:avLst/>
              </a:prstGeom>
              <a:noFill/>
            </p:spPr>
            <p:txBody>
              <a:bodyPr wrap="square" rtlCol="0">
                <a:spAutoFit/>
              </a:bodyPr>
              <a:lstStyle/>
              <a:p>
                <a:r>
                  <a:rPr lang="en-GB" sz="1399" b="1"/>
                  <a:t>The Shredder</a:t>
                </a:r>
              </a:p>
            </p:txBody>
          </p:sp>
          <p:sp>
            <p:nvSpPr>
              <p:cNvPr id="25" name="TextBox 24">
                <a:extLst>
                  <a:ext uri="{FF2B5EF4-FFF2-40B4-BE49-F238E27FC236}">
                    <a16:creationId xmlns:a16="http://schemas.microsoft.com/office/drawing/2014/main" id="{1A1CDD94-D344-4450-8522-D0EE0BF4A832}"/>
                  </a:ext>
                </a:extLst>
              </p:cNvPr>
              <p:cNvSpPr txBox="1"/>
              <p:nvPr/>
            </p:nvSpPr>
            <p:spPr>
              <a:xfrm flipH="1">
                <a:off x="1087876" y="4817693"/>
                <a:ext cx="2032000" cy="264451"/>
              </a:xfrm>
              <a:prstGeom prst="rect">
                <a:avLst/>
              </a:prstGeom>
              <a:noFill/>
            </p:spPr>
            <p:txBody>
              <a:bodyPr wrap="square" rtlCol="0">
                <a:spAutoFit/>
              </a:bodyPr>
              <a:lstStyle/>
              <a:p>
                <a:r>
                  <a:rPr lang="en-GB" sz="1399" b="1"/>
                  <a:t>The Injection Moulder</a:t>
                </a:r>
              </a:p>
            </p:txBody>
          </p:sp>
          <p:sp>
            <p:nvSpPr>
              <p:cNvPr id="26" name="TextBox 25">
                <a:extLst>
                  <a:ext uri="{FF2B5EF4-FFF2-40B4-BE49-F238E27FC236}">
                    <a16:creationId xmlns:a16="http://schemas.microsoft.com/office/drawing/2014/main" id="{CA9C7537-DA78-4CC9-8B6B-8C7539D569AF}"/>
                  </a:ext>
                </a:extLst>
              </p:cNvPr>
              <p:cNvSpPr txBox="1"/>
              <p:nvPr/>
            </p:nvSpPr>
            <p:spPr>
              <a:xfrm flipH="1">
                <a:off x="1137264" y="6278372"/>
                <a:ext cx="2032000" cy="264451"/>
              </a:xfrm>
              <a:prstGeom prst="rect">
                <a:avLst/>
              </a:prstGeom>
              <a:noFill/>
            </p:spPr>
            <p:txBody>
              <a:bodyPr wrap="square" rtlCol="0">
                <a:spAutoFit/>
              </a:bodyPr>
              <a:lstStyle/>
              <a:p>
                <a:r>
                  <a:rPr lang="en-GB" sz="1399" b="1"/>
                  <a:t>The Extrusion Machine</a:t>
                </a:r>
              </a:p>
            </p:txBody>
          </p:sp>
          <p:cxnSp>
            <p:nvCxnSpPr>
              <p:cNvPr id="27" name="Straight Connector 26">
                <a:extLst>
                  <a:ext uri="{FF2B5EF4-FFF2-40B4-BE49-F238E27FC236}">
                    <a16:creationId xmlns:a16="http://schemas.microsoft.com/office/drawing/2014/main" id="{A7A0D9D0-023E-4564-920B-0332D6AC84A7}"/>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D2F4AAB-5D81-4719-B770-01F5E3DDBD95}"/>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51" name="Picture 6" descr="Table&#10;&#10;Description automatically generated">
            <a:extLst>
              <a:ext uri="{FF2B5EF4-FFF2-40B4-BE49-F238E27FC236}">
                <a16:creationId xmlns:a16="http://schemas.microsoft.com/office/drawing/2014/main" id="{099A24DB-6322-4723-9F57-CB2D3D219871}"/>
              </a:ext>
            </a:extLst>
          </p:cNvPr>
          <p:cNvPicPr>
            <a:picLocks noChangeAspect="1"/>
          </p:cNvPicPr>
          <p:nvPr/>
        </p:nvPicPr>
        <p:blipFill>
          <a:blip r:embed="rId8"/>
          <a:stretch>
            <a:fillRect/>
          </a:stretch>
        </p:blipFill>
        <p:spPr>
          <a:xfrm>
            <a:off x="377626" y="9399722"/>
            <a:ext cx="6642169" cy="4328298"/>
          </a:xfrm>
          <a:prstGeom prst="rect">
            <a:avLst/>
          </a:prstGeom>
        </p:spPr>
      </p:pic>
      <p:sp>
        <p:nvSpPr>
          <p:cNvPr id="52" name="Rectangle 51">
            <a:extLst>
              <a:ext uri="{FF2B5EF4-FFF2-40B4-BE49-F238E27FC236}">
                <a16:creationId xmlns:a16="http://schemas.microsoft.com/office/drawing/2014/main" id="{68655EBF-2B4B-4B2D-BECD-81E9D77DDD4D}"/>
              </a:ext>
            </a:extLst>
          </p:cNvPr>
          <p:cNvSpPr/>
          <p:nvPr/>
        </p:nvSpPr>
        <p:spPr>
          <a:xfrm>
            <a:off x="341667" y="8767982"/>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2. Design Matrix</a:t>
            </a:r>
          </a:p>
        </p:txBody>
      </p:sp>
      <p:sp>
        <p:nvSpPr>
          <p:cNvPr id="53" name="Rectangle 52">
            <a:extLst>
              <a:ext uri="{FF2B5EF4-FFF2-40B4-BE49-F238E27FC236}">
                <a16:creationId xmlns:a16="http://schemas.microsoft.com/office/drawing/2014/main" id="{ED0AEF1F-8A2D-435B-A93F-AABCC881F010}"/>
              </a:ext>
            </a:extLst>
          </p:cNvPr>
          <p:cNvSpPr/>
          <p:nvPr/>
        </p:nvSpPr>
        <p:spPr>
          <a:xfrm>
            <a:off x="7119518" y="2522393"/>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5. Processes</a:t>
            </a:r>
          </a:p>
        </p:txBody>
      </p:sp>
      <p:sp>
        <p:nvSpPr>
          <p:cNvPr id="54" name="Rectangle 53">
            <a:extLst>
              <a:ext uri="{FF2B5EF4-FFF2-40B4-BE49-F238E27FC236}">
                <a16:creationId xmlns:a16="http://schemas.microsoft.com/office/drawing/2014/main" id="{FAECF6CF-8AB3-4E5D-9397-77E043FEA771}"/>
              </a:ext>
            </a:extLst>
          </p:cNvPr>
          <p:cNvSpPr/>
          <p:nvPr/>
        </p:nvSpPr>
        <p:spPr>
          <a:xfrm>
            <a:off x="375982" y="18792998"/>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4. Long Term Plan</a:t>
            </a:r>
          </a:p>
        </p:txBody>
      </p:sp>
      <p:sp>
        <p:nvSpPr>
          <p:cNvPr id="61" name="Rectangle 60">
            <a:extLst>
              <a:ext uri="{FF2B5EF4-FFF2-40B4-BE49-F238E27FC236}">
                <a16:creationId xmlns:a16="http://schemas.microsoft.com/office/drawing/2014/main" id="{373115AD-D7F6-45EC-9D7E-459FDFD49E75}"/>
              </a:ext>
            </a:extLst>
          </p:cNvPr>
          <p:cNvSpPr/>
          <p:nvPr/>
        </p:nvSpPr>
        <p:spPr>
          <a:xfrm>
            <a:off x="19618125" y="12598128"/>
            <a:ext cx="3533937"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11. Economics</a:t>
            </a:r>
          </a:p>
        </p:txBody>
      </p:sp>
      <p:sp>
        <p:nvSpPr>
          <p:cNvPr id="64" name="Rectangle 63">
            <a:extLst>
              <a:ext uri="{FF2B5EF4-FFF2-40B4-BE49-F238E27FC236}">
                <a16:creationId xmlns:a16="http://schemas.microsoft.com/office/drawing/2014/main" id="{6C2AE776-EF68-4BF5-B3FE-14684810C0C5}"/>
              </a:ext>
            </a:extLst>
          </p:cNvPr>
          <p:cNvSpPr/>
          <p:nvPr/>
        </p:nvSpPr>
        <p:spPr>
          <a:xfrm>
            <a:off x="447396" y="13825005"/>
            <a:ext cx="3762868"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3. SWOT Analysis</a:t>
            </a:r>
          </a:p>
        </p:txBody>
      </p:sp>
      <p:pic>
        <p:nvPicPr>
          <p:cNvPr id="67" name="Picture 66">
            <a:extLst>
              <a:ext uri="{FF2B5EF4-FFF2-40B4-BE49-F238E27FC236}">
                <a16:creationId xmlns:a16="http://schemas.microsoft.com/office/drawing/2014/main" id="{F1C8FD34-B647-40F4-9659-339B5D42403E}"/>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6156578" y="1017248"/>
            <a:ext cx="3059459" cy="3236885"/>
          </a:xfrm>
          <a:prstGeom prst="rect">
            <a:avLst/>
          </a:prstGeom>
        </p:spPr>
      </p:pic>
      <p:sp>
        <p:nvSpPr>
          <p:cNvPr id="68" name="TextBox 67">
            <a:extLst>
              <a:ext uri="{FF2B5EF4-FFF2-40B4-BE49-F238E27FC236}">
                <a16:creationId xmlns:a16="http://schemas.microsoft.com/office/drawing/2014/main" id="{52D0AC2F-11E5-490B-BE41-E0D96A4FFD4A}"/>
              </a:ext>
            </a:extLst>
          </p:cNvPr>
          <p:cNvSpPr txBox="1"/>
          <p:nvPr/>
        </p:nvSpPr>
        <p:spPr>
          <a:xfrm>
            <a:off x="26715849" y="4274330"/>
            <a:ext cx="2237358" cy="1723504"/>
          </a:xfrm>
          <a:prstGeom prst="rect">
            <a:avLst/>
          </a:prstGeom>
          <a:noFill/>
        </p:spPr>
        <p:txBody>
          <a:bodyPr wrap="square">
            <a:spAutoFit/>
          </a:bodyPr>
          <a:lstStyle/>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Distanced</a:t>
            </a:r>
          </a:p>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Entanglement</a:t>
            </a:r>
          </a:p>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Maintenance</a:t>
            </a:r>
          </a:p>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Sharp objects</a:t>
            </a:r>
          </a:p>
          <a:p>
            <a:pPr marL="456971" indent="-456971">
              <a:lnSpc>
                <a:spcPct val="107000"/>
              </a:lnSpc>
              <a:spcAft>
                <a:spcPts val="800"/>
              </a:spcAft>
              <a:buFont typeface="Arial" panose="020B0604020202020204" pitchFamily="34" charset="0"/>
              <a:buChar char="•"/>
            </a:pPr>
            <a:r>
              <a:rPr lang="en-GB" sz="1999">
                <a:ea typeface="Calibri" panose="020F0502020204030204" pitchFamily="34" charset="0"/>
                <a:cs typeface="Times New Roman" panose="02020603050405020304" pitchFamily="18" charset="0"/>
              </a:rPr>
              <a:t>Toxic fumes</a:t>
            </a:r>
          </a:p>
        </p:txBody>
      </p:sp>
      <p:sp>
        <p:nvSpPr>
          <p:cNvPr id="69" name="Rectangle 68">
            <a:extLst>
              <a:ext uri="{FF2B5EF4-FFF2-40B4-BE49-F238E27FC236}">
                <a16:creationId xmlns:a16="http://schemas.microsoft.com/office/drawing/2014/main" id="{68DB1CF1-FC66-4CF7-942B-44AAD8EE3D46}"/>
              </a:ext>
            </a:extLst>
          </p:cNvPr>
          <p:cNvSpPr/>
          <p:nvPr/>
        </p:nvSpPr>
        <p:spPr>
          <a:xfrm>
            <a:off x="25495816" y="411470"/>
            <a:ext cx="3762868" cy="646026"/>
          </a:xfrm>
          <a:prstGeom prst="rect">
            <a:avLst/>
          </a:prstGeom>
          <a:noFill/>
          <a:ln>
            <a:noFill/>
          </a:ln>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9. Risk and Safety</a:t>
            </a:r>
          </a:p>
        </p:txBody>
      </p:sp>
      <p:sp>
        <p:nvSpPr>
          <p:cNvPr id="70" name="Rectangle 69">
            <a:extLst>
              <a:ext uri="{FF2B5EF4-FFF2-40B4-BE49-F238E27FC236}">
                <a16:creationId xmlns:a16="http://schemas.microsoft.com/office/drawing/2014/main" id="{0513668B-9661-40B7-AE32-984377318105}"/>
              </a:ext>
            </a:extLst>
          </p:cNvPr>
          <p:cNvSpPr/>
          <p:nvPr/>
        </p:nvSpPr>
        <p:spPr>
          <a:xfrm>
            <a:off x="19979839" y="391273"/>
            <a:ext cx="8375364"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8. Sustainability</a:t>
            </a:r>
          </a:p>
        </p:txBody>
      </p:sp>
      <p:sp>
        <p:nvSpPr>
          <p:cNvPr id="71" name="Rectangle 70">
            <a:extLst>
              <a:ext uri="{FF2B5EF4-FFF2-40B4-BE49-F238E27FC236}">
                <a16:creationId xmlns:a16="http://schemas.microsoft.com/office/drawing/2014/main" id="{A0E3D51E-D345-4431-9443-7A0922558C14}"/>
              </a:ext>
            </a:extLst>
          </p:cNvPr>
          <p:cNvSpPr/>
          <p:nvPr/>
        </p:nvSpPr>
        <p:spPr>
          <a:xfrm>
            <a:off x="19618125" y="6399869"/>
            <a:ext cx="8375364"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10. Map of Lobitos Locations</a:t>
            </a:r>
          </a:p>
        </p:txBody>
      </p:sp>
      <p:sp>
        <p:nvSpPr>
          <p:cNvPr id="94" name="Rectangle 93">
            <a:extLst>
              <a:ext uri="{FF2B5EF4-FFF2-40B4-BE49-F238E27FC236}">
                <a16:creationId xmlns:a16="http://schemas.microsoft.com/office/drawing/2014/main" id="{09D7288D-C627-409F-89C8-9CF4CB9F78E9}"/>
              </a:ext>
            </a:extLst>
          </p:cNvPr>
          <p:cNvSpPr/>
          <p:nvPr/>
        </p:nvSpPr>
        <p:spPr>
          <a:xfrm>
            <a:off x="7968498" y="16408440"/>
            <a:ext cx="4621303" cy="646026"/>
          </a:xfrm>
          <a:prstGeom prst="rect">
            <a:avLst/>
          </a:prstGeom>
          <a:noFill/>
        </p:spPr>
        <p:txBody>
          <a:bodyPr wrap="square" lIns="91397" tIns="45698" rIns="91397" bIns="45698" anchor="t">
            <a:spAutoFit/>
          </a:bodyPr>
          <a:lstStyle/>
          <a:p>
            <a:r>
              <a:rPr lang="en-GB" sz="3598" b="1">
                <a:ln w="0"/>
                <a:solidFill>
                  <a:srgbClr val="0070C0"/>
                </a:solidFill>
                <a:effectLst>
                  <a:outerShdw blurRad="38100" dist="19050" dir="2700000" algn="tl" rotWithShape="0">
                    <a:schemeClr val="dk1">
                      <a:alpha val="40000"/>
                    </a:schemeClr>
                  </a:outerShdw>
                </a:effectLst>
              </a:rPr>
              <a:t>7. Energy</a:t>
            </a:r>
            <a:endParaRPr lang="en-GB" sz="3598" b="1">
              <a:ln w="0"/>
              <a:solidFill>
                <a:srgbClr val="0070C0"/>
              </a:solidFill>
              <a:effectLst>
                <a:outerShdw blurRad="38100" dist="19050" dir="2700000" algn="tl" rotWithShape="0">
                  <a:prstClr val="black">
                    <a:alpha val="40000"/>
                  </a:prstClr>
                </a:outerShdw>
              </a:effectLst>
              <a:cs typeface="Calibri"/>
            </a:endParaRPr>
          </a:p>
        </p:txBody>
      </p:sp>
      <p:sp>
        <p:nvSpPr>
          <p:cNvPr id="96" name="TextBox 95">
            <a:extLst>
              <a:ext uri="{FF2B5EF4-FFF2-40B4-BE49-F238E27FC236}">
                <a16:creationId xmlns:a16="http://schemas.microsoft.com/office/drawing/2014/main" id="{2E4E3A12-3E90-4470-8C2D-584A7FA89C79}"/>
              </a:ext>
            </a:extLst>
          </p:cNvPr>
          <p:cNvSpPr txBox="1"/>
          <p:nvPr/>
        </p:nvSpPr>
        <p:spPr>
          <a:xfrm>
            <a:off x="8469262" y="17199992"/>
            <a:ext cx="5395092" cy="2245709"/>
          </a:xfrm>
          <a:prstGeom prst="rect">
            <a:avLst/>
          </a:prstGeom>
          <a:noFill/>
        </p:spPr>
        <p:txBody>
          <a:bodyPr wrap="square" lIns="91397" tIns="45698" rIns="91397" bIns="45698" rtlCol="0" anchor="t">
            <a:spAutoFit/>
          </a:bodyPr>
          <a:lstStyle/>
          <a:p>
            <a:pPr marL="342729" indent="-342729">
              <a:buFont typeface="Arial" panose="020B0604020202020204" pitchFamily="34" charset="0"/>
              <a:buChar char="•"/>
            </a:pPr>
            <a:r>
              <a:rPr lang="en-GB" sz="1999">
                <a:cs typeface="Calibri" panose="020F0502020204030204"/>
              </a:rPr>
              <a:t>A </a:t>
            </a:r>
            <a:r>
              <a:rPr lang="en-GB" sz="1999">
                <a:ea typeface="+mn-lt"/>
                <a:cs typeface="+mn-lt"/>
              </a:rPr>
              <a:t>25kV Hybrid Solar System was chosen based one energy requirements</a:t>
            </a:r>
          </a:p>
          <a:p>
            <a:pPr marL="342729" indent="-342729">
              <a:buFont typeface="Arial"/>
              <a:buChar char="•"/>
            </a:pPr>
            <a:r>
              <a:rPr lang="en-GB" sz="1999">
                <a:cs typeface="Calibri" panose="020F0502020204030204"/>
              </a:rPr>
              <a:t>Peru receives consistent high-intensity sun that provides a valuable source of energy</a:t>
            </a:r>
          </a:p>
          <a:p>
            <a:pPr marL="342729" indent="-342729">
              <a:buFont typeface="Arial"/>
              <a:buChar char="•"/>
            </a:pPr>
            <a:r>
              <a:rPr lang="en-GB" sz="1999">
                <a:cs typeface="Calibri" panose="020F0502020204030204"/>
              </a:rPr>
              <a:t>Hybrid solar system to ensure a constant supply of energy</a:t>
            </a:r>
          </a:p>
          <a:p>
            <a:pPr marL="342729" indent="-342729">
              <a:buFont typeface="Arial"/>
              <a:buChar char="•"/>
            </a:pPr>
            <a:endParaRPr lang="en-GB" sz="1999">
              <a:cs typeface="Calibri" panose="020F0502020204030204"/>
            </a:endParaRPr>
          </a:p>
        </p:txBody>
      </p:sp>
      <p:grpSp>
        <p:nvGrpSpPr>
          <p:cNvPr id="97" name="Group 96">
            <a:extLst>
              <a:ext uri="{FF2B5EF4-FFF2-40B4-BE49-F238E27FC236}">
                <a16:creationId xmlns:a16="http://schemas.microsoft.com/office/drawing/2014/main" id="{1752AB41-693B-4656-AD6D-6399953C8BA6}"/>
              </a:ext>
            </a:extLst>
          </p:cNvPr>
          <p:cNvGrpSpPr/>
          <p:nvPr/>
        </p:nvGrpSpPr>
        <p:grpSpPr>
          <a:xfrm>
            <a:off x="8310177" y="3163106"/>
            <a:ext cx="10338288" cy="6650710"/>
            <a:chOff x="20334028" y="4161249"/>
            <a:chExt cx="9842585" cy="6653851"/>
          </a:xfrm>
        </p:grpSpPr>
        <p:sp>
          <p:nvSpPr>
            <p:cNvPr id="98" name="TextBox 97">
              <a:extLst>
                <a:ext uri="{FF2B5EF4-FFF2-40B4-BE49-F238E27FC236}">
                  <a16:creationId xmlns:a16="http://schemas.microsoft.com/office/drawing/2014/main" id="{2ED73B78-E99A-4C73-B286-941D731CA5CA}"/>
                </a:ext>
              </a:extLst>
            </p:cNvPr>
            <p:cNvSpPr txBox="1"/>
            <p:nvPr/>
          </p:nvSpPr>
          <p:spPr>
            <a:xfrm>
              <a:off x="21439160" y="4456807"/>
              <a:ext cx="3513487" cy="3610219"/>
            </a:xfrm>
            <a:prstGeom prst="rect">
              <a:avLst/>
            </a:prstGeom>
            <a:noFill/>
          </p:spPr>
          <p:txBody>
            <a:bodyPr wrap="square" rtlCol="0">
              <a:spAutoFit/>
            </a:bodyPr>
            <a:lstStyle/>
            <a:p>
              <a:pPr>
                <a:lnSpc>
                  <a:spcPct val="107000"/>
                </a:lnSpc>
                <a:spcAft>
                  <a:spcPts val="800"/>
                </a:spcAft>
              </a:pPr>
              <a:r>
                <a:rPr lang="en-GB" sz="1999">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The towns</a:t>
              </a:r>
            </a:p>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The local dumpsite</a:t>
              </a:r>
            </a:p>
            <a:p>
              <a:pPr marL="342729" indent="-342729">
                <a:lnSpc>
                  <a:spcPct val="107000"/>
                </a:lnSpc>
                <a:spcAft>
                  <a:spcPts val="800"/>
                </a:spcAft>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The beach</a:t>
              </a:r>
            </a:p>
            <a:p>
              <a:pPr>
                <a:lnSpc>
                  <a:spcPct val="107000"/>
                </a:lnSpc>
                <a:spcAft>
                  <a:spcPts val="800"/>
                </a:spcAft>
              </a:pPr>
              <a:r>
                <a:rPr lang="en-GB" sz="1999">
                  <a:latin typeface="Calibri" panose="020F0502020204030204" pitchFamily="34" charset="0"/>
                  <a:ea typeface="Calibri" panose="020F0502020204030204" pitchFamily="34" charset="0"/>
                  <a:cs typeface="Times New Roman" panose="02020603050405020304" pitchFamily="18" charset="0"/>
                </a:rPr>
                <a:t>The plastic can also be Imported from other areas of Peru if the supply was too low from the local area.</a:t>
              </a:r>
            </a:p>
            <a:p>
              <a:endParaRPr lang="en-GB" sz="1599"/>
            </a:p>
          </p:txBody>
        </p:sp>
        <p:pic>
          <p:nvPicPr>
            <p:cNvPr id="99" name="Graphic 2" descr="Wave">
              <a:extLst>
                <a:ext uri="{FF2B5EF4-FFF2-40B4-BE49-F238E27FC236}">
                  <a16:creationId xmlns:a16="http://schemas.microsoft.com/office/drawing/2014/main" id="{87FF3D0C-0BB1-407D-9420-50DE167A7D3B}"/>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96237" y="4161249"/>
              <a:ext cx="859258" cy="1111748"/>
            </a:xfrm>
            <a:prstGeom prst="rect">
              <a:avLst/>
            </a:prstGeom>
          </p:spPr>
        </p:pic>
        <p:pic>
          <p:nvPicPr>
            <p:cNvPr id="100" name="Graphic 3" descr="Garbage">
              <a:extLst>
                <a:ext uri="{FF2B5EF4-FFF2-40B4-BE49-F238E27FC236}">
                  <a16:creationId xmlns:a16="http://schemas.microsoft.com/office/drawing/2014/main" id="{E4E6251A-7B2B-4860-AF1F-76310E37C172}"/>
                </a:ext>
              </a:extLst>
            </p:cNvPr>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449446" y="5347219"/>
              <a:ext cx="647257" cy="1051108"/>
            </a:xfrm>
            <a:prstGeom prst="rect">
              <a:avLst/>
            </a:prstGeom>
          </p:spPr>
        </p:pic>
        <p:pic>
          <p:nvPicPr>
            <p:cNvPr id="101" name="Graphic 4" descr="World">
              <a:extLst>
                <a:ext uri="{FF2B5EF4-FFF2-40B4-BE49-F238E27FC236}">
                  <a16:creationId xmlns:a16="http://schemas.microsoft.com/office/drawing/2014/main" id="{260127A5-E855-4776-94BF-04F63C367095}"/>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34028" y="6560154"/>
              <a:ext cx="994607" cy="1154476"/>
            </a:xfrm>
            <a:prstGeom prst="rect">
              <a:avLst/>
            </a:prstGeom>
          </p:spPr>
        </p:pic>
        <p:sp>
          <p:nvSpPr>
            <p:cNvPr id="102" name="Arrow: Right 101">
              <a:extLst>
                <a:ext uri="{FF2B5EF4-FFF2-40B4-BE49-F238E27FC236}">
                  <a16:creationId xmlns:a16="http://schemas.microsoft.com/office/drawing/2014/main" id="{E72B5029-401F-414A-B4F3-3D8722578822}"/>
                </a:ext>
              </a:extLst>
            </p:cNvPr>
            <p:cNvSpPr/>
            <p:nvPr/>
          </p:nvSpPr>
          <p:spPr>
            <a:xfrm>
              <a:off x="25160926" y="5279734"/>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03" name="TextBox 102">
              <a:extLst>
                <a:ext uri="{FF2B5EF4-FFF2-40B4-BE49-F238E27FC236}">
                  <a16:creationId xmlns:a16="http://schemas.microsoft.com/office/drawing/2014/main" id="{4ED37F8F-B0BA-45D1-9951-147530F98A97}"/>
                </a:ext>
              </a:extLst>
            </p:cNvPr>
            <p:cNvSpPr txBox="1"/>
            <p:nvPr/>
          </p:nvSpPr>
          <p:spPr>
            <a:xfrm>
              <a:off x="26504483" y="4389630"/>
              <a:ext cx="3672130" cy="2799613"/>
            </a:xfrm>
            <a:prstGeom prst="rect">
              <a:avLst/>
            </a:prstGeom>
            <a:noFill/>
          </p:spPr>
          <p:txBody>
            <a:bodyPr wrap="square" rtlCol="0">
              <a:spAutoFit/>
            </a:bodyPr>
            <a:lstStyle/>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It is then taken to a local collection point. </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1599"/>
            </a:p>
          </p:txBody>
        </p:sp>
        <p:sp>
          <p:nvSpPr>
            <p:cNvPr id="105" name="Arrow: Down 104">
              <a:extLst>
                <a:ext uri="{FF2B5EF4-FFF2-40B4-BE49-F238E27FC236}">
                  <a16:creationId xmlns:a16="http://schemas.microsoft.com/office/drawing/2014/main" id="{35A82D95-AFED-4172-BBCC-274ADB4C6AF8}"/>
                </a:ext>
              </a:extLst>
            </p:cNvPr>
            <p:cNvSpPr/>
            <p:nvPr/>
          </p:nvSpPr>
          <p:spPr>
            <a:xfrm>
              <a:off x="27717849" y="7178040"/>
              <a:ext cx="994607" cy="10205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06" name="TextBox 105">
              <a:extLst>
                <a:ext uri="{FF2B5EF4-FFF2-40B4-BE49-F238E27FC236}">
                  <a16:creationId xmlns:a16="http://schemas.microsoft.com/office/drawing/2014/main" id="{CDE37D0B-DAC9-4241-A607-14C23096BD83}"/>
                </a:ext>
              </a:extLst>
            </p:cNvPr>
            <p:cNvSpPr txBox="1"/>
            <p:nvPr/>
          </p:nvSpPr>
          <p:spPr>
            <a:xfrm>
              <a:off x="26504483" y="8658869"/>
              <a:ext cx="3343149" cy="2156231"/>
            </a:xfrm>
            <a:prstGeom prst="rect">
              <a:avLst/>
            </a:prstGeom>
            <a:noFill/>
          </p:spPr>
          <p:txBody>
            <a:bodyPr wrap="square" rtlCol="0">
              <a:spAutoFit/>
            </a:bodyPr>
            <a:lstStyle/>
            <a:p>
              <a:pPr marL="342729" indent="-342729">
                <a:lnSpc>
                  <a:spcPct val="107000"/>
                </a:lnSpc>
                <a:spcAft>
                  <a:spcPts val="800"/>
                </a:spcAft>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The plastics are then received from the collection point.</a:t>
              </a:r>
            </a:p>
            <a:p>
              <a:pPr marL="342729" indent="-342729">
                <a:lnSpc>
                  <a:spcPct val="107000"/>
                </a:lnSpc>
                <a:spcAft>
                  <a:spcPts val="800"/>
                </a:spcAft>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They are processed into a form where they can be reused. </a:t>
              </a:r>
            </a:p>
          </p:txBody>
        </p:sp>
        <p:grpSp>
          <p:nvGrpSpPr>
            <p:cNvPr id="107" name="Group 106">
              <a:extLst>
                <a:ext uri="{FF2B5EF4-FFF2-40B4-BE49-F238E27FC236}">
                  <a16:creationId xmlns:a16="http://schemas.microsoft.com/office/drawing/2014/main" id="{0BE7F1EB-76C1-4781-8251-61E41DC70902}"/>
                </a:ext>
              </a:extLst>
            </p:cNvPr>
            <p:cNvGrpSpPr/>
            <p:nvPr/>
          </p:nvGrpSpPr>
          <p:grpSpPr>
            <a:xfrm>
              <a:off x="27974409" y="7337765"/>
              <a:ext cx="481489" cy="563266"/>
              <a:chOff x="450948" y="255363"/>
              <a:chExt cx="922606" cy="957536"/>
            </a:xfrm>
            <a:solidFill>
              <a:schemeClr val="accent1">
                <a:lumMod val="75000"/>
              </a:schemeClr>
            </a:solidFill>
          </p:grpSpPr>
          <p:pic>
            <p:nvPicPr>
              <p:cNvPr id="114" name="Graphic 12" descr="Recycle sign">
                <a:extLst>
                  <a:ext uri="{FF2B5EF4-FFF2-40B4-BE49-F238E27FC236}">
                    <a16:creationId xmlns:a16="http://schemas.microsoft.com/office/drawing/2014/main" id="{527B753C-681C-49E5-9481-19E632B1D1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0948" y="255363"/>
                <a:ext cx="922606" cy="957536"/>
              </a:xfrm>
              <a:prstGeom prst="rect">
                <a:avLst/>
              </a:prstGeom>
            </p:spPr>
          </p:pic>
          <p:pic>
            <p:nvPicPr>
              <p:cNvPr id="115" name="Graphic 13" descr="Saw blade">
                <a:extLst>
                  <a:ext uri="{FF2B5EF4-FFF2-40B4-BE49-F238E27FC236}">
                    <a16:creationId xmlns:a16="http://schemas.microsoft.com/office/drawing/2014/main" id="{A7D9229E-ADCA-4962-BF00-A9E0C67E545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0225" y="619628"/>
                <a:ext cx="290122" cy="290122"/>
              </a:xfrm>
              <a:prstGeom prst="rect">
                <a:avLst/>
              </a:prstGeom>
            </p:spPr>
          </p:pic>
        </p:grpSp>
        <p:sp>
          <p:nvSpPr>
            <p:cNvPr id="108" name="Arrow: Down 107">
              <a:extLst>
                <a:ext uri="{FF2B5EF4-FFF2-40B4-BE49-F238E27FC236}">
                  <a16:creationId xmlns:a16="http://schemas.microsoft.com/office/drawing/2014/main" id="{47B0B79C-E62D-4437-AE13-3A164985AC69}"/>
                </a:ext>
              </a:extLst>
            </p:cNvPr>
            <p:cNvSpPr/>
            <p:nvPr/>
          </p:nvSpPr>
          <p:spPr>
            <a:xfrm rot="5400000">
              <a:off x="25269698" y="9159260"/>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09" name="TextBox 108">
              <a:extLst>
                <a:ext uri="{FF2B5EF4-FFF2-40B4-BE49-F238E27FC236}">
                  <a16:creationId xmlns:a16="http://schemas.microsoft.com/office/drawing/2014/main" id="{F7DF71BC-223D-415E-97B6-702D0E5F82F5}"/>
                </a:ext>
              </a:extLst>
            </p:cNvPr>
            <p:cNvSpPr txBox="1"/>
            <p:nvPr/>
          </p:nvSpPr>
          <p:spPr>
            <a:xfrm>
              <a:off x="21935695" y="8392034"/>
              <a:ext cx="3011976" cy="1938223"/>
            </a:xfrm>
            <a:prstGeom prst="rect">
              <a:avLst/>
            </a:prstGeom>
            <a:noFill/>
          </p:spPr>
          <p:txBody>
            <a:bodyPr wrap="square" rtlCol="0">
              <a:spAutoFit/>
            </a:bodyPr>
            <a:lstStyle/>
            <a:p>
              <a:r>
                <a:rPr lang="en-GB" sz="1999">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face masks</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key chains</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rulers</a:t>
              </a:r>
            </a:p>
          </p:txBody>
        </p:sp>
      </p:grpSp>
      <p:pic>
        <p:nvPicPr>
          <p:cNvPr id="117" name="Picture 23" descr="Contact form | The Roundtable of Sustainable Academic Travel">
            <a:extLst>
              <a:ext uri="{FF2B5EF4-FFF2-40B4-BE49-F238E27FC236}">
                <a16:creationId xmlns:a16="http://schemas.microsoft.com/office/drawing/2014/main" id="{B119CF23-F98E-4F85-84F7-07B2EC4DD50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505" t="23444" b="24851"/>
          <a:stretch/>
        </p:blipFill>
        <p:spPr bwMode="auto">
          <a:xfrm>
            <a:off x="14882403" y="93436"/>
            <a:ext cx="2561931" cy="159792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5" descr="Engineers Without Borders UK - Home | Facebook">
            <a:extLst>
              <a:ext uri="{FF2B5EF4-FFF2-40B4-BE49-F238E27FC236}">
                <a16:creationId xmlns:a16="http://schemas.microsoft.com/office/drawing/2014/main" id="{BD901274-1D5C-4F6C-AFCA-A9B8EEDD940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417908" y="118866"/>
            <a:ext cx="1667146" cy="1597924"/>
          </a:xfrm>
          <a:prstGeom prst="rect">
            <a:avLst/>
          </a:prstGeom>
          <a:noFill/>
          <a:extLst>
            <a:ext uri="{909E8E84-426E-40DD-AFC4-6F175D3DCCD1}">
              <a14:hiddenFill xmlns:a14="http://schemas.microsoft.com/office/drawing/2010/main">
                <a:solidFill>
                  <a:srgbClr val="FFFFFF"/>
                </a:solidFill>
              </a14:hiddenFill>
            </a:ext>
          </a:extLst>
        </p:spPr>
      </p:pic>
      <p:sp>
        <p:nvSpPr>
          <p:cNvPr id="121" name="Arrow: Down 120">
            <a:extLst>
              <a:ext uri="{FF2B5EF4-FFF2-40B4-BE49-F238E27FC236}">
                <a16:creationId xmlns:a16="http://schemas.microsoft.com/office/drawing/2014/main" id="{46304207-AA4B-44BD-A7F0-A1F6810BC989}"/>
              </a:ext>
            </a:extLst>
          </p:cNvPr>
          <p:cNvSpPr/>
          <p:nvPr/>
        </p:nvSpPr>
        <p:spPr>
          <a:xfrm rot="16200000">
            <a:off x="5256198" y="20037799"/>
            <a:ext cx="676092" cy="101322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22" name="Arrow: Down 121">
            <a:extLst>
              <a:ext uri="{FF2B5EF4-FFF2-40B4-BE49-F238E27FC236}">
                <a16:creationId xmlns:a16="http://schemas.microsoft.com/office/drawing/2014/main" id="{1FD0C350-49BF-4A0B-B91F-D701361FC85F}"/>
              </a:ext>
            </a:extLst>
          </p:cNvPr>
          <p:cNvSpPr/>
          <p:nvPr/>
        </p:nvSpPr>
        <p:spPr>
          <a:xfrm rot="16200000">
            <a:off x="13403717" y="20095874"/>
            <a:ext cx="676092" cy="101322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23" name="Arrow: Down 122">
            <a:extLst>
              <a:ext uri="{FF2B5EF4-FFF2-40B4-BE49-F238E27FC236}">
                <a16:creationId xmlns:a16="http://schemas.microsoft.com/office/drawing/2014/main" id="{3530BC22-D3F3-4BF0-B2E4-C539C2E2D6D7}"/>
              </a:ext>
            </a:extLst>
          </p:cNvPr>
          <p:cNvSpPr/>
          <p:nvPr/>
        </p:nvSpPr>
        <p:spPr>
          <a:xfrm rot="16200000">
            <a:off x="22046465" y="20037798"/>
            <a:ext cx="676092" cy="101322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pic>
        <p:nvPicPr>
          <p:cNvPr id="1028" name="Picture 4" descr="Student helps solve scientific puzzle that could improve solar panel  efficiency | Loughborough University">
            <a:extLst>
              <a:ext uri="{FF2B5EF4-FFF2-40B4-BE49-F238E27FC236}">
                <a16:creationId xmlns:a16="http://schemas.microsoft.com/office/drawing/2014/main" id="{D49982CC-47C1-46E3-967D-51944875157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20165"/>
          <a:stretch/>
        </p:blipFill>
        <p:spPr bwMode="auto">
          <a:xfrm>
            <a:off x="14141172" y="16695840"/>
            <a:ext cx="3583190" cy="2524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ater next to the ocean&#10;&#10;Description automatically generated">
            <a:extLst>
              <a:ext uri="{FF2B5EF4-FFF2-40B4-BE49-F238E27FC236}">
                <a16:creationId xmlns:a16="http://schemas.microsoft.com/office/drawing/2014/main" id="{A8E5AE8A-6B97-4AD7-8CF2-941C135FBCCF}"/>
              </a:ext>
            </a:extLst>
          </p:cNvPr>
          <p:cNvPicPr>
            <a:picLocks noChangeAspect="1"/>
          </p:cNvPicPr>
          <p:nvPr/>
        </p:nvPicPr>
        <p:blipFill rotWithShape="1">
          <a:blip r:embed="rId23">
            <a:extLst>
              <a:ext uri="{28A0092B-C50C-407E-A947-70E740481C1C}">
                <a14:useLocalDpi xmlns:a14="http://schemas.microsoft.com/office/drawing/2010/main" val="0"/>
              </a:ext>
            </a:extLst>
          </a:blip>
          <a:srcRect l="42444" t="14077" r="42580" b="15507"/>
          <a:stretch/>
        </p:blipFill>
        <p:spPr>
          <a:xfrm>
            <a:off x="8653887" y="7399136"/>
            <a:ext cx="1236027" cy="2683566"/>
          </a:xfrm>
          <a:prstGeom prst="rect">
            <a:avLst/>
          </a:prstGeom>
        </p:spPr>
      </p:pic>
      <p:sp>
        <p:nvSpPr>
          <p:cNvPr id="4" name="TextBox 3">
            <a:extLst>
              <a:ext uri="{FF2B5EF4-FFF2-40B4-BE49-F238E27FC236}">
                <a16:creationId xmlns:a16="http://schemas.microsoft.com/office/drawing/2014/main" id="{C7639A14-F018-45F5-85E2-89D604631894}"/>
              </a:ext>
            </a:extLst>
          </p:cNvPr>
          <p:cNvSpPr txBox="1"/>
          <p:nvPr/>
        </p:nvSpPr>
        <p:spPr>
          <a:xfrm>
            <a:off x="1317045" y="229997"/>
            <a:ext cx="13953601" cy="1199763"/>
          </a:xfrm>
          <a:prstGeom prst="rect">
            <a:avLst/>
          </a:prstGeom>
          <a:noFill/>
          <a:effectLst>
            <a:reflection blurRad="6350" stA="50000" endA="300" endPos="38500" dist="50800" dir="5400000" sy="-100000" algn="bl" rotWithShape="0"/>
          </a:effectLst>
        </p:spPr>
        <p:txBody>
          <a:bodyPr wrap="square" rtlCol="0">
            <a:spAutoFit/>
          </a:bodyPr>
          <a:lstStyle/>
          <a:p>
            <a:pPr algn="ctr"/>
            <a:r>
              <a:rPr lang="en-GB" sz="7196" b="1">
                <a:ln w="0"/>
                <a:solidFill>
                  <a:schemeClr val="accent1"/>
                </a:solidFill>
                <a:effectLst>
                  <a:outerShdw blurRad="38100" dist="25400" dir="5400000" algn="ctr" rotWithShape="0">
                    <a:srgbClr val="6E747A">
                      <a:alpha val="43000"/>
                    </a:srgbClr>
                  </a:outerShdw>
                </a:effectLst>
              </a:rPr>
              <a:t>Sustainable Plastic Recycling</a:t>
            </a:r>
          </a:p>
        </p:txBody>
      </p:sp>
      <p:pic>
        <p:nvPicPr>
          <p:cNvPr id="72" name="Picture 71" descr="Face shield - Free fashion icons">
            <a:extLst>
              <a:ext uri="{FF2B5EF4-FFF2-40B4-BE49-F238E27FC236}">
                <a16:creationId xmlns:a16="http://schemas.microsoft.com/office/drawing/2014/main" id="{434D20CD-CD3B-4B8E-98F4-3F2328667461}"/>
              </a:ext>
            </a:extLst>
          </p:cNvPr>
          <p:cNvPicPr/>
          <p:nvPr/>
        </p:nvPicPr>
        <p:blipFill>
          <a:blip r:embed="rId2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52540" y="8223822"/>
            <a:ext cx="963479" cy="889024"/>
          </a:xfrm>
          <a:prstGeom prst="rect">
            <a:avLst/>
          </a:prstGeom>
          <a:noFill/>
          <a:ln>
            <a:noFill/>
          </a:ln>
        </p:spPr>
      </p:pic>
      <p:pic>
        <p:nvPicPr>
          <p:cNvPr id="74" name="Picture 73" descr="Key, keychain icon - Download on Iconfinder">
            <a:extLst>
              <a:ext uri="{FF2B5EF4-FFF2-40B4-BE49-F238E27FC236}">
                <a16:creationId xmlns:a16="http://schemas.microsoft.com/office/drawing/2014/main" id="{22675F24-413C-46F4-802F-B052BE734B7D}"/>
              </a:ext>
            </a:extLst>
          </p:cNvPr>
          <p:cNvPicPr/>
          <p:nvPr/>
        </p:nvPicPr>
        <p:blipFill>
          <a:blip r:embed="rId25" cstate="print">
            <a:duotone>
              <a:schemeClr val="accent1">
                <a:shade val="45000"/>
                <a:satMod val="135000"/>
              </a:schemeClr>
              <a:prstClr val="white"/>
            </a:duotone>
            <a:extLst>
              <a:ext uri="{BEBA8EAE-BF5A-486C-A8C5-ECC9F3942E4B}">
                <a14:imgProps xmlns:a14="http://schemas.microsoft.com/office/drawing/2010/main">
                  <a14:imgLayer r:embed="rId2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301937" y="9325810"/>
            <a:ext cx="947557" cy="985463"/>
          </a:xfrm>
          <a:prstGeom prst="rect">
            <a:avLst/>
          </a:prstGeom>
          <a:noFill/>
          <a:ln>
            <a:noFill/>
          </a:ln>
        </p:spPr>
      </p:pic>
      <p:pic>
        <p:nvPicPr>
          <p:cNvPr id="75" name="Graphic 20" descr="Ruler">
            <a:extLst>
              <a:ext uri="{FF2B5EF4-FFF2-40B4-BE49-F238E27FC236}">
                <a16:creationId xmlns:a16="http://schemas.microsoft.com/office/drawing/2014/main" id="{1906E06E-798D-4EAA-9942-497F0E0A81DE}"/>
              </a:ext>
            </a:extLst>
          </p:cNvPr>
          <p:cNvPicPr/>
          <p:nvPr/>
        </p:nvPicPr>
        <p:blipFill>
          <a:blip r:embed="rId2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772941" y="9311869"/>
            <a:ext cx="947557" cy="894067"/>
          </a:xfrm>
          <a:prstGeom prst="rect">
            <a:avLst/>
          </a:prstGeom>
        </p:spPr>
      </p:pic>
      <p:cxnSp>
        <p:nvCxnSpPr>
          <p:cNvPr id="31" name="Straight Connector 30">
            <a:extLst>
              <a:ext uri="{FF2B5EF4-FFF2-40B4-BE49-F238E27FC236}">
                <a16:creationId xmlns:a16="http://schemas.microsoft.com/office/drawing/2014/main" id="{379891E1-79CF-4D16-A271-22FC7BC8336C}"/>
              </a:ext>
            </a:extLst>
          </p:cNvPr>
          <p:cNvCxnSpPr>
            <a:cxnSpLocks/>
          </p:cNvCxnSpPr>
          <p:nvPr/>
        </p:nvCxnSpPr>
        <p:spPr>
          <a:xfrm>
            <a:off x="7512887" y="3163107"/>
            <a:ext cx="0" cy="16204024"/>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73" name="Straight Connector 72">
            <a:extLst>
              <a:ext uri="{FF2B5EF4-FFF2-40B4-BE49-F238E27FC236}">
                <a16:creationId xmlns:a16="http://schemas.microsoft.com/office/drawing/2014/main" id="{E9120AE9-0614-4982-BDDD-7646293FC7EA}"/>
              </a:ext>
            </a:extLst>
          </p:cNvPr>
          <p:cNvCxnSpPr>
            <a:cxnSpLocks/>
          </p:cNvCxnSpPr>
          <p:nvPr/>
        </p:nvCxnSpPr>
        <p:spPr>
          <a:xfrm>
            <a:off x="19133296" y="3214121"/>
            <a:ext cx="0" cy="9532832"/>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25577399-3508-4809-B3B0-442FFCE778A2}"/>
              </a:ext>
            </a:extLst>
          </p:cNvPr>
          <p:cNvSpPr txBox="1"/>
          <p:nvPr/>
        </p:nvSpPr>
        <p:spPr>
          <a:xfrm>
            <a:off x="2956668" y="1267719"/>
            <a:ext cx="5798993" cy="1322814"/>
          </a:xfrm>
          <a:prstGeom prst="rect">
            <a:avLst/>
          </a:prstGeom>
          <a:noFill/>
        </p:spPr>
        <p:txBody>
          <a:bodyPr wrap="square" rtlCol="0">
            <a:spAutoFit/>
          </a:bodyPr>
          <a:lstStyle/>
          <a:p>
            <a:pPr algn="ctr"/>
            <a:r>
              <a:rPr lang="en-GB" sz="1999" b="1" u="sng"/>
              <a:t> Group 27</a:t>
            </a:r>
            <a:endParaRPr lang="en-GB" sz="1999" u="sng"/>
          </a:p>
          <a:p>
            <a:r>
              <a:rPr lang="en-GB" sz="1999"/>
              <a:t>Ross Brown		Cameron Maxwell	Andrew Leahy</a:t>
            </a:r>
          </a:p>
          <a:p>
            <a:r>
              <a:rPr lang="en-GB" sz="1999"/>
              <a:t>Callum Jardine	Chi Hang Tse		       Zeon Ojouko						</a:t>
            </a:r>
            <a:endParaRPr lang="en-GB" sz="1599"/>
          </a:p>
        </p:txBody>
      </p:sp>
      <p:sp>
        <p:nvSpPr>
          <p:cNvPr id="34" name="TextBox 33">
            <a:extLst>
              <a:ext uri="{FF2B5EF4-FFF2-40B4-BE49-F238E27FC236}">
                <a16:creationId xmlns:a16="http://schemas.microsoft.com/office/drawing/2014/main" id="{7964635F-A4DC-4513-8133-DAB4FAB2AFB1}"/>
              </a:ext>
            </a:extLst>
          </p:cNvPr>
          <p:cNvSpPr txBox="1"/>
          <p:nvPr/>
        </p:nvSpPr>
        <p:spPr>
          <a:xfrm>
            <a:off x="11183201" y="1309226"/>
            <a:ext cx="2196975" cy="399921"/>
          </a:xfrm>
          <a:prstGeom prst="rect">
            <a:avLst/>
          </a:prstGeom>
          <a:noFill/>
        </p:spPr>
        <p:txBody>
          <a:bodyPr wrap="square" rtlCol="0">
            <a:spAutoFit/>
          </a:bodyPr>
          <a:lstStyle/>
          <a:p>
            <a:r>
              <a:rPr lang="en-GB" sz="1999"/>
              <a:t>By Plastics For Peru</a:t>
            </a:r>
          </a:p>
        </p:txBody>
      </p:sp>
      <p:pic>
        <p:nvPicPr>
          <p:cNvPr id="14" name="Picture 13">
            <a:extLst>
              <a:ext uri="{FF2B5EF4-FFF2-40B4-BE49-F238E27FC236}">
                <a16:creationId xmlns:a16="http://schemas.microsoft.com/office/drawing/2014/main" id="{5F5CBDFC-98DB-45EB-B87A-E45F53425BCF}"/>
              </a:ext>
            </a:extLst>
          </p:cNvPr>
          <p:cNvPicPr>
            <a:picLocks noChangeAspect="1"/>
          </p:cNvPicPr>
          <p:nvPr/>
        </p:nvPicPr>
        <p:blipFill>
          <a:blip r:embed="rId29"/>
          <a:stretch>
            <a:fillRect/>
          </a:stretch>
        </p:blipFill>
        <p:spPr>
          <a:xfrm>
            <a:off x="674703" y="14437238"/>
            <a:ext cx="5864529" cy="4297670"/>
          </a:xfrm>
          <a:prstGeom prst="rect">
            <a:avLst/>
          </a:prstGeom>
        </p:spPr>
      </p:pic>
      <p:pic>
        <p:nvPicPr>
          <p:cNvPr id="33" name="Picture 34" descr="Diagram&#10;&#10;Description automatically generated">
            <a:extLst>
              <a:ext uri="{FF2B5EF4-FFF2-40B4-BE49-F238E27FC236}">
                <a16:creationId xmlns:a16="http://schemas.microsoft.com/office/drawing/2014/main" id="{080C4167-2765-49D8-A812-F2F2CF4A8E9F}"/>
              </a:ext>
            </a:extLst>
          </p:cNvPr>
          <p:cNvPicPr>
            <a:picLocks noChangeAspect="1"/>
          </p:cNvPicPr>
          <p:nvPr/>
        </p:nvPicPr>
        <p:blipFill>
          <a:blip r:embed="rId30"/>
          <a:stretch>
            <a:fillRect/>
          </a:stretch>
        </p:blipFill>
        <p:spPr>
          <a:xfrm>
            <a:off x="19969505" y="1576543"/>
            <a:ext cx="4469421" cy="4046263"/>
          </a:xfrm>
          <a:prstGeom prst="rect">
            <a:avLst/>
          </a:prstGeom>
        </p:spPr>
      </p:pic>
      <p:graphicFrame>
        <p:nvGraphicFramePr>
          <p:cNvPr id="35" name="Table 34">
            <a:extLst>
              <a:ext uri="{FF2B5EF4-FFF2-40B4-BE49-F238E27FC236}">
                <a16:creationId xmlns:a16="http://schemas.microsoft.com/office/drawing/2014/main" id="{E17C1266-1CED-4D04-BDBE-A87FA796B4C3}"/>
              </a:ext>
            </a:extLst>
          </p:cNvPr>
          <p:cNvGraphicFramePr>
            <a:graphicFrameLocks noGrp="1"/>
          </p:cNvGraphicFramePr>
          <p:nvPr/>
        </p:nvGraphicFramePr>
        <p:xfrm>
          <a:off x="25347167" y="17037332"/>
          <a:ext cx="4040572" cy="2618750"/>
        </p:xfrm>
        <a:graphic>
          <a:graphicData uri="http://schemas.openxmlformats.org/drawingml/2006/table">
            <a:tbl>
              <a:tblPr>
                <a:tableStyleId>{5C22544A-7EE6-4342-B048-85BDC9FD1C3A}</a:tableStyleId>
              </a:tblPr>
              <a:tblGrid>
                <a:gridCol w="1803827">
                  <a:extLst>
                    <a:ext uri="{9D8B030D-6E8A-4147-A177-3AD203B41FA5}">
                      <a16:colId xmlns:a16="http://schemas.microsoft.com/office/drawing/2014/main" val="1328603677"/>
                    </a:ext>
                  </a:extLst>
                </a:gridCol>
                <a:gridCol w="1010143">
                  <a:extLst>
                    <a:ext uri="{9D8B030D-6E8A-4147-A177-3AD203B41FA5}">
                      <a16:colId xmlns:a16="http://schemas.microsoft.com/office/drawing/2014/main" val="968996099"/>
                    </a:ext>
                  </a:extLst>
                </a:gridCol>
                <a:gridCol w="1226602">
                  <a:extLst>
                    <a:ext uri="{9D8B030D-6E8A-4147-A177-3AD203B41FA5}">
                      <a16:colId xmlns:a16="http://schemas.microsoft.com/office/drawing/2014/main" val="3005151333"/>
                    </a:ext>
                  </a:extLst>
                </a:gridCol>
              </a:tblGrid>
              <a:tr h="261875">
                <a:tc>
                  <a:txBody>
                    <a:bodyPr/>
                    <a:lstStyle/>
                    <a:p>
                      <a:pPr algn="l" fontAlgn="b"/>
                      <a:r>
                        <a:rPr lang="en-GB" sz="1600" b="1" u="none" strike="noStrike">
                          <a:effectLst/>
                        </a:rPr>
                        <a:t>Costs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GBP</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Sol</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10805544"/>
                  </a:ext>
                </a:extLst>
              </a:tr>
              <a:tr h="261875">
                <a:tc>
                  <a:txBody>
                    <a:bodyPr/>
                    <a:lstStyle/>
                    <a:p>
                      <a:pPr algn="l" fontAlgn="b"/>
                      <a:r>
                        <a:rPr lang="en-GB" sz="1600" u="none" strike="noStrike">
                          <a:effectLst/>
                        </a:rPr>
                        <a:t>Solar Panels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£19,810.97</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94,819.09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2298867"/>
                  </a:ext>
                </a:extLst>
              </a:tr>
              <a:tr h="261875">
                <a:tc>
                  <a:txBody>
                    <a:bodyPr/>
                    <a:lstStyle/>
                    <a:p>
                      <a:pPr algn="l" fontAlgn="b"/>
                      <a:r>
                        <a:rPr lang="en-GB" sz="1600" u="none" strike="noStrike">
                          <a:effectLst/>
                        </a:rPr>
                        <a:t>Fencing</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£5,744.15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27,492.60</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8882794"/>
                  </a:ext>
                </a:extLst>
              </a:tr>
              <a:tr h="261875">
                <a:tc>
                  <a:txBody>
                    <a:bodyPr/>
                    <a:lstStyle/>
                    <a:p>
                      <a:pPr algn="l" fontAlgn="b"/>
                      <a:r>
                        <a:rPr lang="en-GB" sz="1600" u="none" strike="noStrike">
                          <a:effectLst/>
                        </a:rPr>
                        <a:t>Salaries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£12,102.24</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57,508.86</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51311737"/>
                  </a:ext>
                </a:extLst>
              </a:tr>
              <a:tr h="261875">
                <a:tc>
                  <a:txBody>
                    <a:bodyPr/>
                    <a:lstStyle/>
                    <a:p>
                      <a:pPr algn="l" fontAlgn="b"/>
                      <a:r>
                        <a:rPr lang="en-GB" sz="1600" u="none" strike="noStrike">
                          <a:effectLst/>
                        </a:rPr>
                        <a:t>Machines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£4,333.22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20,739.62</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76656277"/>
                  </a:ext>
                </a:extLst>
              </a:tr>
              <a:tr h="261875">
                <a:tc>
                  <a:txBody>
                    <a:bodyPr/>
                    <a:lstStyle/>
                    <a:p>
                      <a:pPr algn="l" fontAlgn="b"/>
                      <a:r>
                        <a:rPr lang="en-GB" sz="1600" u="none" strike="noStrike">
                          <a:effectLst/>
                        </a:rPr>
                        <a:t>Molds (stage 1 - 3)</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£3,389.82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16,224.33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2220900"/>
                  </a:ext>
                </a:extLst>
              </a:tr>
              <a:tr h="261875">
                <a:tc>
                  <a:txBody>
                    <a:bodyPr/>
                    <a:lstStyle/>
                    <a:p>
                      <a:pPr algn="l" fontAlgn="b"/>
                      <a:r>
                        <a:rPr lang="en-GB" sz="1600" u="none" strike="noStrike">
                          <a:effectLst/>
                        </a:rPr>
                        <a:t>Collection Points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£1,439.65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6,890.44</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2956831"/>
                  </a:ext>
                </a:extLst>
              </a:tr>
              <a:tr h="261875">
                <a:tc>
                  <a:txBody>
                    <a:bodyPr/>
                    <a:lstStyle/>
                    <a:p>
                      <a:pPr algn="l" fontAlgn="b"/>
                      <a:r>
                        <a:rPr lang="en-GB" sz="1600" u="none" strike="noStrike">
                          <a:effectLst/>
                        </a:rPr>
                        <a:t>Shipping (estimate)</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£15,000.00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47,519.19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305201"/>
                  </a:ext>
                </a:extLst>
              </a:tr>
              <a:tr h="261875">
                <a:tc>
                  <a:txBody>
                    <a:bodyPr/>
                    <a:lstStyle/>
                    <a:p>
                      <a:pPr algn="l" fontAlgn="b"/>
                      <a:r>
                        <a:rPr lang="en-GB" sz="1600" u="none" strike="noStrike">
                          <a:effectLst/>
                        </a:rPr>
                        <a:t>Misc</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£3,415.00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1,995.53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0398015"/>
                  </a:ext>
                </a:extLst>
              </a:tr>
              <a:tr h="261875">
                <a:tc>
                  <a:txBody>
                    <a:bodyPr/>
                    <a:lstStyle/>
                    <a:p>
                      <a:pPr algn="l" fontAlgn="b"/>
                      <a:r>
                        <a:rPr lang="en-GB" sz="1600" b="1" u="none" strike="noStrike">
                          <a:effectLst/>
                        </a:rPr>
                        <a:t>Total</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£65,235.05</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S/ 239,143.86</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6200409"/>
                  </a:ext>
                </a:extLst>
              </a:tr>
            </a:tbl>
          </a:graphicData>
        </a:graphic>
      </p:graphicFrame>
      <p:graphicFrame>
        <p:nvGraphicFramePr>
          <p:cNvPr id="77" name="Chart 76">
            <a:extLst>
              <a:ext uri="{FF2B5EF4-FFF2-40B4-BE49-F238E27FC236}">
                <a16:creationId xmlns:a16="http://schemas.microsoft.com/office/drawing/2014/main" id="{9E52E193-0138-464C-9C5C-19D6A73E1179}"/>
              </a:ext>
            </a:extLst>
          </p:cNvPr>
          <p:cNvGraphicFramePr>
            <a:graphicFrameLocks/>
          </p:cNvGraphicFramePr>
          <p:nvPr/>
        </p:nvGraphicFramePr>
        <p:xfrm>
          <a:off x="17281774" y="13234699"/>
          <a:ext cx="11945085" cy="6341833"/>
        </p:xfrm>
        <a:graphic>
          <a:graphicData uri="http://schemas.openxmlformats.org/drawingml/2006/chart">
            <c:chart xmlns:c="http://schemas.openxmlformats.org/drawingml/2006/chart" xmlns:r="http://schemas.openxmlformats.org/officeDocument/2006/relationships" r:id="rId31"/>
          </a:graphicData>
        </a:graphic>
      </p:graphicFrame>
    </p:spTree>
    <p:extLst>
      <p:ext uri="{BB962C8B-B14F-4D97-AF65-F5344CB8AC3E}">
        <p14:creationId xmlns:p14="http://schemas.microsoft.com/office/powerpoint/2010/main" val="85614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F0C541-1B4A-4C0D-90CA-62A310B50374}"/>
              </a:ext>
            </a:extLst>
          </p:cNvPr>
          <p:cNvPicPr>
            <a:picLocks noChangeAspect="1"/>
          </p:cNvPicPr>
          <p:nvPr/>
        </p:nvPicPr>
        <p:blipFill rotWithShape="1">
          <a:blip r:embed="rId2"/>
          <a:srcRect l="17574" t="16736" r="58926" b="31322"/>
          <a:stretch/>
        </p:blipFill>
        <p:spPr>
          <a:xfrm>
            <a:off x="10883131" y="5411078"/>
            <a:ext cx="8494661" cy="10561468"/>
          </a:xfrm>
          <a:prstGeom prst="rect">
            <a:avLst/>
          </a:prstGeom>
        </p:spPr>
      </p:pic>
    </p:spTree>
    <p:extLst>
      <p:ext uri="{BB962C8B-B14F-4D97-AF65-F5344CB8AC3E}">
        <p14:creationId xmlns:p14="http://schemas.microsoft.com/office/powerpoint/2010/main" val="12028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3A0D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C6588C-D194-4BE5-8AA3-20788127B78B}"/>
              </a:ext>
            </a:extLst>
          </p:cNvPr>
          <p:cNvSpPr txBox="1"/>
          <p:nvPr/>
        </p:nvSpPr>
        <p:spPr>
          <a:xfrm>
            <a:off x="4416040" y="540434"/>
            <a:ext cx="12013663"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Plastics for Peru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 Waste Recycling </a:t>
            </a:r>
          </a:p>
        </p:txBody>
      </p:sp>
      <p:grpSp>
        <p:nvGrpSpPr>
          <p:cNvPr id="6" name="Group 5">
            <a:extLst>
              <a:ext uri="{FF2B5EF4-FFF2-40B4-BE49-F238E27FC236}">
                <a16:creationId xmlns:a16="http://schemas.microsoft.com/office/drawing/2014/main" id="{4700B005-B0DE-44BC-A412-12553D507A06}"/>
              </a:ext>
            </a:extLst>
          </p:cNvPr>
          <p:cNvGrpSpPr/>
          <p:nvPr/>
        </p:nvGrpSpPr>
        <p:grpSpPr>
          <a:xfrm>
            <a:off x="1343642" y="5872305"/>
            <a:ext cx="8468028" cy="13049010"/>
            <a:chOff x="1803570" y="5897618"/>
            <a:chExt cx="8468028" cy="13049010"/>
          </a:xfrm>
        </p:grpSpPr>
        <p:grpSp>
          <p:nvGrpSpPr>
            <p:cNvPr id="2" name="Group 1">
              <a:extLst>
                <a:ext uri="{FF2B5EF4-FFF2-40B4-BE49-F238E27FC236}">
                  <a16:creationId xmlns:a16="http://schemas.microsoft.com/office/drawing/2014/main" id="{F2554202-FD2B-4281-A935-859167FD276A}"/>
                </a:ext>
              </a:extLst>
            </p:cNvPr>
            <p:cNvGrpSpPr/>
            <p:nvPr/>
          </p:nvGrpSpPr>
          <p:grpSpPr>
            <a:xfrm>
              <a:off x="5945218" y="5897618"/>
              <a:ext cx="4326380" cy="13049010"/>
              <a:chOff x="5636417" y="5863235"/>
              <a:chExt cx="4019910" cy="12124652"/>
            </a:xfrm>
          </p:grpSpPr>
          <p:pic>
            <p:nvPicPr>
              <p:cNvPr id="8" name="Picture 7" descr="A stool in front of a table&#10;&#10;Description automatically generated">
                <a:extLst>
                  <a:ext uri="{FF2B5EF4-FFF2-40B4-BE49-F238E27FC236}">
                    <a16:creationId xmlns:a16="http://schemas.microsoft.com/office/drawing/2014/main" id="{CF69FEBD-65D3-4A14-B7DE-C8E8A750DCEB}"/>
                  </a:ext>
                </a:extLst>
              </p:cNvPr>
              <p:cNvPicPr>
                <a:picLocks noChangeAspect="1"/>
              </p:cNvPicPr>
              <p:nvPr/>
            </p:nvPicPr>
            <p:blipFill rotWithShape="1">
              <a:blip r:embed="rId2"/>
              <a:srcRect/>
              <a:stretch/>
            </p:blipFill>
            <p:spPr>
              <a:xfrm flipH="1">
                <a:off x="5636428" y="5863235"/>
                <a:ext cx="4019899"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tx1">
                    <a:lumMod val="85000"/>
                    <a:lumOff val="15000"/>
                  </a:schemeClr>
                </a:solidFill>
              </a:ln>
            </p:spPr>
          </p:pic>
          <p:pic>
            <p:nvPicPr>
              <p:cNvPr id="9" name="Picture 8" descr="A picture containing table, game&#10;&#10;Description automatically generated">
                <a:extLst>
                  <a:ext uri="{FF2B5EF4-FFF2-40B4-BE49-F238E27FC236}">
                    <a16:creationId xmlns:a16="http://schemas.microsoft.com/office/drawing/2014/main" id="{294DE974-8962-45AD-8A41-9C6CAB0444A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5636417" y="10156629"/>
                <a:ext cx="4019910"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tx1">
                    <a:lumMod val="85000"/>
                    <a:lumOff val="15000"/>
                  </a:schemeClr>
                </a:solidFill>
              </a:ln>
              <a:extLst>
                <a:ext uri="{53640926-AAD7-44D8-BBD7-CCE9431645EC}">
                  <a14:shadowObscured xmlns:a14="http://schemas.microsoft.com/office/drawing/2010/main"/>
                </a:ext>
              </a:extLst>
            </p:spPr>
          </p:pic>
          <p:pic>
            <p:nvPicPr>
              <p:cNvPr id="10" name="Picture 9" descr="Diagram, engineering drawing&#10;&#10;Description automatically generated">
                <a:extLst>
                  <a:ext uri="{FF2B5EF4-FFF2-40B4-BE49-F238E27FC236}">
                    <a16:creationId xmlns:a16="http://schemas.microsoft.com/office/drawing/2014/main" id="{894E770F-52CA-42A1-9F47-B1CFB5E784E5}"/>
                  </a:ext>
                </a:extLst>
              </p:cNvPr>
              <p:cNvPicPr>
                <a:picLocks noChangeAspect="1"/>
              </p:cNvPicPr>
              <p:nvPr/>
            </p:nvPicPr>
            <p:blipFill rotWithShape="1">
              <a:blip r:embed="rId4"/>
              <a:srcRect/>
              <a:stretch/>
            </p:blipFill>
            <p:spPr>
              <a:xfrm flipH="1">
                <a:off x="5636417" y="14450024"/>
                <a:ext cx="4019908" cy="353786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tx1">
                    <a:lumMod val="85000"/>
                    <a:lumOff val="15000"/>
                  </a:schemeClr>
                </a:solidFill>
              </a:ln>
            </p:spPr>
          </p:pic>
        </p:grpSp>
        <p:grpSp>
          <p:nvGrpSpPr>
            <p:cNvPr id="4" name="Group 3">
              <a:extLst>
                <a:ext uri="{FF2B5EF4-FFF2-40B4-BE49-F238E27FC236}">
                  <a16:creationId xmlns:a16="http://schemas.microsoft.com/office/drawing/2014/main" id="{7029E122-F42D-4C7B-A6DE-5CCC5764824C}"/>
                </a:ext>
              </a:extLst>
            </p:cNvPr>
            <p:cNvGrpSpPr/>
            <p:nvPr/>
          </p:nvGrpSpPr>
          <p:grpSpPr>
            <a:xfrm>
              <a:off x="1803570" y="6954485"/>
              <a:ext cx="4043015" cy="10932671"/>
              <a:chOff x="1307067" y="6833441"/>
              <a:chExt cx="4043015" cy="10932671"/>
            </a:xfrm>
          </p:grpSpPr>
          <p:sp>
            <p:nvSpPr>
              <p:cNvPr id="17" name="TextBox 16">
                <a:extLst>
                  <a:ext uri="{FF2B5EF4-FFF2-40B4-BE49-F238E27FC236}">
                    <a16:creationId xmlns:a16="http://schemas.microsoft.com/office/drawing/2014/main" id="{83E4BF48-FA3B-4BE7-A22B-BD6A631BDC68}"/>
                  </a:ext>
                </a:extLst>
              </p:cNvPr>
              <p:cNvSpPr txBox="1"/>
              <p:nvPr/>
            </p:nvSpPr>
            <p:spPr>
              <a:xfrm>
                <a:off x="1307067" y="6833441"/>
                <a:ext cx="3538572"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Plastic Shredder</a:t>
                </a:r>
              </a:p>
            </p:txBody>
          </p:sp>
          <p:sp>
            <p:nvSpPr>
              <p:cNvPr id="18" name="TextBox 17">
                <a:extLst>
                  <a:ext uri="{FF2B5EF4-FFF2-40B4-BE49-F238E27FC236}">
                    <a16:creationId xmlns:a16="http://schemas.microsoft.com/office/drawing/2014/main" id="{12F755AA-CC4B-48CF-9D67-1BF43EB73150}"/>
                  </a:ext>
                </a:extLst>
              </p:cNvPr>
              <p:cNvSpPr txBox="1"/>
              <p:nvPr/>
            </p:nvSpPr>
            <p:spPr>
              <a:xfrm>
                <a:off x="1343642" y="11576501"/>
                <a:ext cx="4006440"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Injection Moulder</a:t>
                </a:r>
              </a:p>
            </p:txBody>
          </p:sp>
          <p:sp>
            <p:nvSpPr>
              <p:cNvPr id="19" name="TextBox 18">
                <a:extLst>
                  <a:ext uri="{FF2B5EF4-FFF2-40B4-BE49-F238E27FC236}">
                    <a16:creationId xmlns:a16="http://schemas.microsoft.com/office/drawing/2014/main" id="{3A2A2873-871E-45AC-9198-D8390C3AD14F}"/>
                  </a:ext>
                </a:extLst>
              </p:cNvPr>
              <p:cNvSpPr txBox="1"/>
              <p:nvPr/>
            </p:nvSpPr>
            <p:spPr>
              <a:xfrm>
                <a:off x="1307067" y="16319562"/>
                <a:ext cx="3403376"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Extrusion Moulder</a:t>
                </a:r>
              </a:p>
            </p:txBody>
          </p:sp>
        </p:grpSp>
      </p:grpSp>
      <p:sp>
        <p:nvSpPr>
          <p:cNvPr id="22" name="TextBox 21">
            <a:extLst>
              <a:ext uri="{FF2B5EF4-FFF2-40B4-BE49-F238E27FC236}">
                <a16:creationId xmlns:a16="http://schemas.microsoft.com/office/drawing/2014/main" id="{4E161878-B43F-436E-AD6E-DC27DEB6F35C}"/>
              </a:ext>
            </a:extLst>
          </p:cNvPr>
          <p:cNvSpPr txBox="1"/>
          <p:nvPr/>
        </p:nvSpPr>
        <p:spPr>
          <a:xfrm>
            <a:off x="4387561" y="3384595"/>
            <a:ext cx="2278678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Taking plastic waste around Lobitos and Piedritas and converting it into items that directly benefit both communities. Completed using 100% renewable energy.</a:t>
            </a:r>
          </a:p>
        </p:txBody>
      </p:sp>
      <p:sp>
        <p:nvSpPr>
          <p:cNvPr id="24" name="Rectangle 23">
            <a:extLst>
              <a:ext uri="{FF2B5EF4-FFF2-40B4-BE49-F238E27FC236}">
                <a16:creationId xmlns:a16="http://schemas.microsoft.com/office/drawing/2014/main" id="{CAAD4E84-9648-46A5-8B5A-B151449E6358}"/>
              </a:ext>
            </a:extLst>
          </p:cNvPr>
          <p:cNvSpPr/>
          <p:nvPr/>
        </p:nvSpPr>
        <p:spPr>
          <a:xfrm>
            <a:off x="2681069" y="19446353"/>
            <a:ext cx="24898782" cy="843360"/>
          </a:xfrm>
          <a:prstGeom prst="rect">
            <a:avLst/>
          </a:prstGeom>
          <a:solidFill>
            <a:schemeClr val="tx1">
              <a:lumMod val="85000"/>
              <a:lumOff val="1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prstClr val="white"/>
                </a:solidFill>
                <a:effectLst/>
                <a:uLnTx/>
                <a:uFillTx/>
                <a:latin typeface="Franklin Gothic Book" panose="020B0503020102020204" pitchFamily="34" charset="0"/>
                <a:ea typeface="+mn-ea"/>
                <a:cs typeface="+mn-cs"/>
              </a:rPr>
              <a:t>Become as passionate about this project as we are by checking out the PDF, YouTube, and leaving comments below!</a:t>
            </a:r>
          </a:p>
        </p:txBody>
      </p:sp>
      <p:sp>
        <p:nvSpPr>
          <p:cNvPr id="25" name="TextBox 24">
            <a:extLst>
              <a:ext uri="{FF2B5EF4-FFF2-40B4-BE49-F238E27FC236}">
                <a16:creationId xmlns:a16="http://schemas.microsoft.com/office/drawing/2014/main" id="{EAD8E22B-8DCD-4128-AD4B-1F639A384D6E}"/>
              </a:ext>
            </a:extLst>
          </p:cNvPr>
          <p:cNvSpPr txBox="1"/>
          <p:nvPr/>
        </p:nvSpPr>
        <p:spPr>
          <a:xfrm>
            <a:off x="11506371" y="12056832"/>
            <a:ext cx="18530284" cy="7201972"/>
          </a:xfrm>
          <a:prstGeom prst="rect">
            <a:avLst/>
          </a:prstGeom>
          <a:noFill/>
        </p:spPr>
        <p:txBody>
          <a:bodyPr wrap="square" lIns="91440" tIns="45720" rIns="91440" bIns="45720" rtlCol="0" anchor="t">
            <a:spAutoFit/>
          </a:bodyPr>
          <a:lstStyle/>
          <a:p>
            <a:pPr>
              <a:lnSpc>
                <a:spcPct val="150000"/>
              </a:lnSpc>
              <a:defRPr/>
            </a:pPr>
            <a:r>
              <a:rPr kumimoji="0" lang="en-GB" sz="4400" b="1" i="0" u="none" strike="noStrike" kern="1200" cap="none" spc="0" normalizeH="0" baseline="0" noProof="0">
                <a:ln>
                  <a:noFill/>
                </a:ln>
                <a:solidFill>
                  <a:schemeClr val="bg1"/>
                </a:solidFill>
                <a:effectLst/>
                <a:uLnTx/>
                <a:uFillTx/>
                <a:latin typeface="Franklin Gothic Medium"/>
              </a:rPr>
              <a:t>Sustainability</a:t>
            </a:r>
            <a:r>
              <a:rPr lang="en-GB" sz="4400" b="1">
                <a:solidFill>
                  <a:schemeClr val="bg1"/>
                </a:solidFill>
                <a:latin typeface="Franklin Gothic Medium"/>
              </a:rPr>
              <a:t> </a:t>
            </a:r>
            <a:endParaRPr lang="en-GB" sz="4400" b="1"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3500" b="0" i="0" u="none" strike="noStrike" kern="1200" cap="none" spc="0" normalizeH="0" baseline="0" noProof="0">
                <a:ln>
                  <a:noFill/>
                </a:ln>
                <a:solidFill>
                  <a:schemeClr val="bg1"/>
                </a:solidFill>
                <a:effectLst/>
                <a:uLnTx/>
                <a:uFillTx/>
                <a:latin typeface="Franklin Gothic Medium" panose="020B0603020102020204" pitchFamily="34" charset="0"/>
              </a:rPr>
              <a:t>We aim to create items that will encourage tourists to return to the region two current examples are, face shields to </a:t>
            </a:r>
            <a:r>
              <a:rPr kumimoji="0" lang="en-GB" sz="3500" i="0" u="sng" strike="noStrike" kern="1200" cap="none" spc="0" normalizeH="0" baseline="0" noProof="0">
                <a:ln>
                  <a:noFill/>
                </a:ln>
                <a:solidFill>
                  <a:schemeClr val="bg1"/>
                </a:solidFill>
                <a:uLnTx/>
                <a:uFillTx/>
                <a:latin typeface="Franklin Gothic Medium" panose="020B0603020102020204" pitchFamily="34" charset="0"/>
              </a:rPr>
              <a:t>help control the spread of COVID-19</a:t>
            </a:r>
            <a:r>
              <a:rPr kumimoji="0" lang="en-GB" sz="3500" i="0" strike="noStrike" kern="1200" cap="none" spc="0" normalizeH="0" baseline="0" noProof="0">
                <a:ln>
                  <a:noFill/>
                </a:ln>
                <a:solidFill>
                  <a:schemeClr val="bg1"/>
                </a:solidFill>
                <a:effectLst/>
                <a:uLnTx/>
                <a:uFillTx/>
                <a:latin typeface="Franklin Gothic Medium" panose="020B0603020102020204" pitchFamily="34" charset="0"/>
              </a:rPr>
              <a:t> and </a:t>
            </a:r>
            <a:r>
              <a:rPr kumimoji="0" lang="en-GB" sz="3500" b="0" i="0" u="none" strike="noStrike" kern="1200" cap="none" spc="0" normalizeH="0" baseline="0" noProof="0">
                <a:ln>
                  <a:noFill/>
                </a:ln>
                <a:solidFill>
                  <a:schemeClr val="bg1"/>
                </a:solidFill>
                <a:effectLst/>
                <a:uLnTx/>
                <a:uFillTx/>
                <a:latin typeface="Franklin Gothic Medium" panose="020B0603020102020204" pitchFamily="34" charset="0"/>
              </a:rPr>
              <a:t>souvenirs made from plastic waste to help generate a </a:t>
            </a:r>
            <a:r>
              <a:rPr kumimoji="0" lang="en-GB" sz="3500" b="0" i="0" u="sng" strike="noStrike" kern="1200" cap="none" spc="0" normalizeH="0" baseline="0" noProof="0">
                <a:ln>
                  <a:noFill/>
                </a:ln>
                <a:solidFill>
                  <a:schemeClr val="bg1"/>
                </a:solidFill>
                <a:effectLst/>
                <a:uLnTx/>
                <a:uFillTx/>
                <a:latin typeface="Franklin Gothic Medium" panose="020B0603020102020204" pitchFamily="34" charset="0"/>
              </a:rPr>
              <a:t>new income source for the community</a:t>
            </a:r>
            <a:r>
              <a:rPr kumimoji="0" lang="en-GB" sz="3500" b="0" i="0" strike="noStrike" kern="1200" cap="none" spc="0" normalizeH="0" baseline="0" noProof="0">
                <a:ln>
                  <a:noFill/>
                </a:ln>
                <a:solidFill>
                  <a:schemeClr val="bg1"/>
                </a:solidFill>
                <a:effectLst/>
                <a:uLnTx/>
                <a:uFillTx/>
                <a:latin typeface="Franklin Gothic Medium" panose="020B0603020102020204" pitchFamily="34" charset="0"/>
              </a:rPr>
              <a:t>.</a:t>
            </a:r>
            <a:endParaRPr lang="en-GB" sz="3500">
              <a:solidFill>
                <a:schemeClr val="bg1"/>
              </a:solidFill>
              <a:latin typeface="Franklin Gothic Medium" panose="020B0603020102020204" pitchFamily="34" charset="0"/>
            </a:endParaRPr>
          </a:p>
          <a:p>
            <a:pPr marL="571500" indent="-571500">
              <a:buFont typeface="Wingdings" panose="05000000000000000000" pitchFamily="2" charset="2"/>
              <a:buChar char="§"/>
              <a:defRPr/>
            </a:pPr>
            <a:endParaRPr lang="en-GB" sz="3500" b="0"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3500">
                <a:solidFill>
                  <a:schemeClr val="bg1"/>
                </a:solidFill>
                <a:latin typeface="Franklin Gothic Medium" panose="020B0603020102020204" pitchFamily="34" charset="0"/>
              </a:rPr>
              <a:t>We aim to get locals directly involved in the project, providing training and</a:t>
            </a:r>
            <a:r>
              <a:rPr kumimoji="0" lang="en-GB" sz="3500" b="0" i="0" u="none" strike="noStrike" kern="1200" cap="none" spc="0" normalizeH="0" baseline="0" noProof="0">
                <a:ln>
                  <a:noFill/>
                </a:ln>
                <a:solidFill>
                  <a:schemeClr val="bg1"/>
                </a:solidFill>
                <a:effectLst/>
                <a:uLnTx/>
                <a:uFillTx/>
                <a:latin typeface="Franklin Gothic Medium" panose="020B0603020102020204" pitchFamily="34" charset="0"/>
              </a:rPr>
              <a:t> opportunities of employment, </a:t>
            </a:r>
            <a:r>
              <a:rPr kumimoji="0" lang="en-GB" sz="3500" b="0" i="0" u="sng" strike="noStrike" kern="1200" cap="none" spc="0" normalizeH="0" baseline="0" noProof="0">
                <a:ln>
                  <a:noFill/>
                </a:ln>
                <a:solidFill>
                  <a:schemeClr val="bg1"/>
                </a:solidFill>
                <a:effectLst/>
                <a:uLnTx/>
                <a:uFillTx/>
                <a:latin typeface="Franklin Gothic Medium" panose="020B0603020102020204" pitchFamily="34" charset="0"/>
              </a:rPr>
              <a:t>generating jobs within the area</a:t>
            </a:r>
            <a:r>
              <a:rPr kumimoji="0" lang="en-GB" sz="3500" b="0" i="0" u="none" strike="noStrike" kern="1200" cap="none" spc="0" normalizeH="0" baseline="0" noProof="0">
                <a:ln>
                  <a:noFill/>
                </a:ln>
                <a:solidFill>
                  <a:schemeClr val="bg1"/>
                </a:solidFill>
                <a:effectLst/>
                <a:uLnTx/>
                <a:uFillTx/>
                <a:latin typeface="Franklin Gothic Medium" panose="020B0603020102020204" pitchFamily="34" charset="0"/>
              </a:rPr>
              <a:t>.</a:t>
            </a:r>
            <a:endParaRPr lang="en-GB" sz="3500" b="0"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3500" b="0"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3500" b="0" i="0" u="none" strike="noStrike" kern="1200" cap="none" spc="0" normalizeH="0" baseline="0" noProof="0">
                <a:ln>
                  <a:noFill/>
                </a:ln>
                <a:solidFill>
                  <a:schemeClr val="bg1"/>
                </a:solidFill>
                <a:effectLst/>
                <a:uLnTx/>
                <a:uFillTx/>
                <a:latin typeface="Franklin Gothic Medium" panose="020B0603020102020204" pitchFamily="34" charset="0"/>
              </a:rPr>
              <a:t>Most importantly, </a:t>
            </a:r>
            <a:r>
              <a:rPr kumimoji="0" lang="en-GB" sz="3500" i="0" u="sng" strike="noStrike" kern="1200" cap="none" spc="0" normalizeH="0" baseline="0" noProof="0">
                <a:ln>
                  <a:noFill/>
                </a:ln>
                <a:solidFill>
                  <a:schemeClr val="bg1"/>
                </a:solidFill>
                <a:effectLst/>
                <a:uLnTx/>
                <a:uFillTx/>
                <a:latin typeface="Franklin Gothic Medium" panose="020B0603020102020204" pitchFamily="34" charset="0"/>
              </a:rPr>
              <a:t>this project will listen to the community</a:t>
            </a:r>
            <a:r>
              <a:rPr kumimoji="0" lang="en-GB" sz="3500" i="0" u="none" strike="noStrike" kern="1200" cap="none" spc="0" normalizeH="0" baseline="0" noProof="0">
                <a:ln>
                  <a:noFill/>
                </a:ln>
                <a:solidFill>
                  <a:schemeClr val="bg1"/>
                </a:solidFill>
                <a:effectLst/>
                <a:uLnTx/>
                <a:uFillTx/>
                <a:latin typeface="Franklin Gothic Medium" panose="020B0603020102020204" pitchFamily="34" charset="0"/>
              </a:rPr>
              <a:t>.</a:t>
            </a:r>
            <a:r>
              <a:rPr kumimoji="0" lang="en-GB" sz="3500" b="0" i="0" u="none" strike="noStrike" kern="1200" cap="none" spc="0" normalizeH="0" baseline="0" noProof="0">
                <a:ln>
                  <a:noFill/>
                </a:ln>
                <a:solidFill>
                  <a:schemeClr val="bg1"/>
                </a:solidFill>
                <a:effectLst/>
                <a:uLnTx/>
                <a:uFillTx/>
                <a:latin typeface="Franklin Gothic Medium" panose="020B0603020102020204" pitchFamily="34" charset="0"/>
              </a:rPr>
              <a:t> Acting </a:t>
            </a:r>
            <a:r>
              <a:rPr lang="en-GB" sz="3500">
                <a:solidFill>
                  <a:schemeClr val="bg1"/>
                </a:solidFill>
                <a:latin typeface="Franklin Gothic Medium" panose="020B0603020102020204" pitchFamily="34" charset="0"/>
              </a:rPr>
              <a:t>upon the direction they believe is best. Taking suggestions at any point within the process. </a:t>
            </a:r>
            <a:endParaRPr lang="en-GB" sz="3500">
              <a:solidFill>
                <a:schemeClr val="bg1"/>
              </a:solidFill>
              <a:latin typeface="Franklin Gothic Medium" panose="020B0603020102020204" pitchFamily="34" charset="0"/>
              <a:cs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sp>
        <p:nvSpPr>
          <p:cNvPr id="26" name="TextBox 25">
            <a:extLst>
              <a:ext uri="{FF2B5EF4-FFF2-40B4-BE49-F238E27FC236}">
                <a16:creationId xmlns:a16="http://schemas.microsoft.com/office/drawing/2014/main" id="{ACA851A7-BBF8-4867-9489-EDA7AB808A54}"/>
              </a:ext>
            </a:extLst>
          </p:cNvPr>
          <p:cNvSpPr txBox="1"/>
          <p:nvPr/>
        </p:nvSpPr>
        <p:spPr>
          <a:xfrm>
            <a:off x="11506371" y="5566606"/>
            <a:ext cx="18196877" cy="650947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Franklin Gothic Medium" panose="020B0603020102020204" pitchFamily="34" charset="0"/>
              </a:rPr>
              <a:t>Versatility</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rPr>
              <a:t>The machines used to process plastic waste allow a wide array of items to be made that can help counteract the current challenge areas within Lobitos and Piedritas. </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rPr>
              <a:t>Current examples include: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3500">
                <a:solidFill>
                  <a:prstClr val="white"/>
                </a:solidFill>
                <a:latin typeface="Franklin Gothic Medium" panose="020B0603020102020204" pitchFamily="34" charset="0"/>
              </a:rPr>
              <a:t>-  </a:t>
            </a:r>
            <a:r>
              <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rPr>
              <a:t>Face Shields  				    -   Classroom Supplies			-  Souvenirs </a:t>
            </a:r>
          </a:p>
          <a:p>
            <a:pPr marR="0" lvl="0" algn="l" defTabSz="457200" rtl="0" eaLnBrk="1" fontAlgn="auto" latinLnBrk="0" hangingPunct="1">
              <a:lnSpc>
                <a:spcPct val="100000"/>
              </a:lnSpc>
              <a:spcBef>
                <a:spcPts val="0"/>
              </a:spcBef>
              <a:spcAft>
                <a:spcPts val="0"/>
              </a:spcAft>
              <a:buClrTx/>
              <a:buSzTx/>
              <a:tabLst/>
              <a:defRPr/>
            </a:pPr>
            <a:r>
              <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rPr>
              <a:t>-  Water Collection Tanks 	-   Recycling Bins						-  Plastic Bricks (coming soon)</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500" b="0" i="0" u="none" strike="noStrike" kern="1200" cap="none" spc="0" normalizeH="0" baseline="0" noProof="0">
                <a:ln>
                  <a:noFill/>
                </a:ln>
                <a:solidFill>
                  <a:prstClr val="white"/>
                </a:solidFill>
                <a:effectLst/>
                <a:uLnTx/>
                <a:uFillTx/>
                <a:latin typeface="Franklin Gothic Medium" panose="020B0603020102020204" pitchFamily="34" charset="0"/>
              </a:rPr>
              <a:t>The use of Solar panels to power the project means that even if it fails the solar panels remain and can be used to help provide a reliable power source for the two communities.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cxnSp>
        <p:nvCxnSpPr>
          <p:cNvPr id="29" name="Straight Connector 28">
            <a:extLst>
              <a:ext uri="{FF2B5EF4-FFF2-40B4-BE49-F238E27FC236}">
                <a16:creationId xmlns:a16="http://schemas.microsoft.com/office/drawing/2014/main" id="{CB50DC87-07C7-41C8-A31A-F9A2046FC8C2}"/>
              </a:ext>
            </a:extLst>
          </p:cNvPr>
          <p:cNvCxnSpPr/>
          <p:nvPr/>
        </p:nvCxnSpPr>
        <p:spPr>
          <a:xfrm>
            <a:off x="1343642" y="5207758"/>
            <a:ext cx="275736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D4E3C1-4A92-4FB4-A687-7872BAE1B73E}"/>
              </a:ext>
            </a:extLst>
          </p:cNvPr>
          <p:cNvCxnSpPr>
            <a:cxnSpLocks/>
          </p:cNvCxnSpPr>
          <p:nvPr/>
        </p:nvCxnSpPr>
        <p:spPr>
          <a:xfrm>
            <a:off x="10699036" y="6721456"/>
            <a:ext cx="0" cy="120810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78D316-63B8-44E6-A349-26DA79062475}"/>
              </a:ext>
            </a:extLst>
          </p:cNvPr>
          <p:cNvSpPr txBox="1"/>
          <p:nvPr/>
        </p:nvSpPr>
        <p:spPr>
          <a:xfrm>
            <a:off x="117095" y="20691228"/>
            <a:ext cx="30026730" cy="707886"/>
          </a:xfrm>
          <a:prstGeom prst="rect">
            <a:avLst/>
          </a:prstGeom>
          <a:noFill/>
        </p:spPr>
        <p:txBody>
          <a:bodyPr wrap="square" rtlCol="0">
            <a:spAutoFit/>
          </a:bodyPr>
          <a:lstStyle/>
          <a:p>
            <a:r>
              <a:rPr lang="en-GB" sz="2000">
                <a:solidFill>
                  <a:schemeClr val="bg1"/>
                </a:solidFill>
              </a:rPr>
              <a:t>All imagery shown above is property of an initiative called Precious Plastics. It has been our goal to take the work they are doing and apply it to a location we feel would greatly benefit from its use. All taken imagery is open source and its intended use is an attempt to help solve the horribly vast amount of plastic pollution that the world currently faces.   </a:t>
            </a:r>
          </a:p>
        </p:txBody>
      </p:sp>
      <p:pic>
        <p:nvPicPr>
          <p:cNvPr id="23" name="Picture 2" descr="Heriot Watt University Logo Black and White – Brands Logos">
            <a:extLst>
              <a:ext uri="{FF2B5EF4-FFF2-40B4-BE49-F238E27FC236}">
                <a16:creationId xmlns:a16="http://schemas.microsoft.com/office/drawing/2014/main" id="{672CD2EF-6CBD-4E8C-BEF7-A0790418C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59" y="-613634"/>
            <a:ext cx="3939234" cy="393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18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E65B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C6588C-D194-4BE5-8AA3-20788127B78B}"/>
              </a:ext>
            </a:extLst>
          </p:cNvPr>
          <p:cNvSpPr txBox="1"/>
          <p:nvPr/>
        </p:nvSpPr>
        <p:spPr>
          <a:xfrm>
            <a:off x="4416040" y="540434"/>
            <a:ext cx="12013663"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Plastics for Peru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 Waste Recycling </a:t>
            </a:r>
          </a:p>
        </p:txBody>
      </p:sp>
      <p:grpSp>
        <p:nvGrpSpPr>
          <p:cNvPr id="6" name="Group 5">
            <a:extLst>
              <a:ext uri="{FF2B5EF4-FFF2-40B4-BE49-F238E27FC236}">
                <a16:creationId xmlns:a16="http://schemas.microsoft.com/office/drawing/2014/main" id="{4700B005-B0DE-44BC-A412-12553D507A06}"/>
              </a:ext>
            </a:extLst>
          </p:cNvPr>
          <p:cNvGrpSpPr/>
          <p:nvPr/>
        </p:nvGrpSpPr>
        <p:grpSpPr>
          <a:xfrm>
            <a:off x="1343642" y="5872305"/>
            <a:ext cx="8468028" cy="13049010"/>
            <a:chOff x="1803570" y="5897618"/>
            <a:chExt cx="8468028" cy="13049010"/>
          </a:xfrm>
        </p:grpSpPr>
        <p:grpSp>
          <p:nvGrpSpPr>
            <p:cNvPr id="2" name="Group 1">
              <a:extLst>
                <a:ext uri="{FF2B5EF4-FFF2-40B4-BE49-F238E27FC236}">
                  <a16:creationId xmlns:a16="http://schemas.microsoft.com/office/drawing/2014/main" id="{F2554202-FD2B-4281-A935-859167FD276A}"/>
                </a:ext>
              </a:extLst>
            </p:cNvPr>
            <p:cNvGrpSpPr/>
            <p:nvPr/>
          </p:nvGrpSpPr>
          <p:grpSpPr>
            <a:xfrm>
              <a:off x="5945218" y="5897618"/>
              <a:ext cx="4326380" cy="13049010"/>
              <a:chOff x="5636417" y="5863235"/>
              <a:chExt cx="4019910" cy="12124652"/>
            </a:xfrm>
          </p:grpSpPr>
          <p:pic>
            <p:nvPicPr>
              <p:cNvPr id="8" name="Picture 7" descr="A stool in front of a table&#10;&#10;Description automatically generated">
                <a:extLst>
                  <a:ext uri="{FF2B5EF4-FFF2-40B4-BE49-F238E27FC236}">
                    <a16:creationId xmlns:a16="http://schemas.microsoft.com/office/drawing/2014/main" id="{CF69FEBD-65D3-4A14-B7DE-C8E8A750DCEB}"/>
                  </a:ext>
                </a:extLst>
              </p:cNvPr>
              <p:cNvPicPr>
                <a:picLocks noChangeAspect="1"/>
              </p:cNvPicPr>
              <p:nvPr/>
            </p:nvPicPr>
            <p:blipFill rotWithShape="1">
              <a:blip r:embed="rId3"/>
              <a:srcRect/>
              <a:stretch/>
            </p:blipFill>
            <p:spPr>
              <a:xfrm flipH="1">
                <a:off x="5636428" y="5863235"/>
                <a:ext cx="4019899"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tx1">
                    <a:lumMod val="85000"/>
                    <a:lumOff val="15000"/>
                  </a:schemeClr>
                </a:solidFill>
              </a:ln>
            </p:spPr>
          </p:pic>
          <p:pic>
            <p:nvPicPr>
              <p:cNvPr id="9" name="Picture 8" descr="A picture containing table, game&#10;&#10;Description automatically generated">
                <a:extLst>
                  <a:ext uri="{FF2B5EF4-FFF2-40B4-BE49-F238E27FC236}">
                    <a16:creationId xmlns:a16="http://schemas.microsoft.com/office/drawing/2014/main" id="{294DE974-8962-45AD-8A41-9C6CAB0444A0}"/>
                  </a:ext>
                </a:extLst>
              </p:cNvPr>
              <p:cNvPicPr/>
              <p:nvPr/>
            </p:nvPicPr>
            <p:blipFill rotWithShape="1">
              <a:blip r:embed="rId4" cstate="print">
                <a:extLst>
                  <a:ext uri="{28A0092B-C50C-407E-A947-70E740481C1C}">
                    <a14:useLocalDpi xmlns:a14="http://schemas.microsoft.com/office/drawing/2010/main" val="0"/>
                  </a:ext>
                </a:extLst>
              </a:blip>
              <a:srcRect/>
              <a:stretch/>
            </p:blipFill>
            <p:spPr bwMode="auto">
              <a:xfrm flipH="1">
                <a:off x="5636417" y="10156629"/>
                <a:ext cx="4019910"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tx1">
                    <a:lumMod val="85000"/>
                    <a:lumOff val="15000"/>
                  </a:schemeClr>
                </a:solidFill>
              </a:ln>
              <a:extLst>
                <a:ext uri="{53640926-AAD7-44D8-BBD7-CCE9431645EC}">
                  <a14:shadowObscured xmlns:a14="http://schemas.microsoft.com/office/drawing/2010/main"/>
                </a:ext>
              </a:extLst>
            </p:spPr>
          </p:pic>
          <p:pic>
            <p:nvPicPr>
              <p:cNvPr id="10" name="Picture 9" descr="Diagram, engineering drawing&#10;&#10;Description automatically generated">
                <a:extLst>
                  <a:ext uri="{FF2B5EF4-FFF2-40B4-BE49-F238E27FC236}">
                    <a16:creationId xmlns:a16="http://schemas.microsoft.com/office/drawing/2014/main" id="{894E770F-52CA-42A1-9F47-B1CFB5E784E5}"/>
                  </a:ext>
                </a:extLst>
              </p:cNvPr>
              <p:cNvPicPr>
                <a:picLocks noChangeAspect="1"/>
              </p:cNvPicPr>
              <p:nvPr/>
            </p:nvPicPr>
            <p:blipFill rotWithShape="1">
              <a:blip r:embed="rId5"/>
              <a:srcRect/>
              <a:stretch/>
            </p:blipFill>
            <p:spPr>
              <a:xfrm flipH="1">
                <a:off x="5636417" y="14450024"/>
                <a:ext cx="4019908" cy="353786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tx1">
                    <a:lumMod val="85000"/>
                    <a:lumOff val="15000"/>
                  </a:schemeClr>
                </a:solidFill>
              </a:ln>
            </p:spPr>
          </p:pic>
        </p:grpSp>
        <p:grpSp>
          <p:nvGrpSpPr>
            <p:cNvPr id="4" name="Group 3">
              <a:extLst>
                <a:ext uri="{FF2B5EF4-FFF2-40B4-BE49-F238E27FC236}">
                  <a16:creationId xmlns:a16="http://schemas.microsoft.com/office/drawing/2014/main" id="{7029E122-F42D-4C7B-A6DE-5CCC5764824C}"/>
                </a:ext>
              </a:extLst>
            </p:cNvPr>
            <p:cNvGrpSpPr/>
            <p:nvPr/>
          </p:nvGrpSpPr>
          <p:grpSpPr>
            <a:xfrm>
              <a:off x="1803570" y="6954485"/>
              <a:ext cx="4043015" cy="10932671"/>
              <a:chOff x="1307067" y="6833441"/>
              <a:chExt cx="4043015" cy="10932671"/>
            </a:xfrm>
          </p:grpSpPr>
          <p:sp>
            <p:nvSpPr>
              <p:cNvPr id="17" name="TextBox 16">
                <a:extLst>
                  <a:ext uri="{FF2B5EF4-FFF2-40B4-BE49-F238E27FC236}">
                    <a16:creationId xmlns:a16="http://schemas.microsoft.com/office/drawing/2014/main" id="{83E4BF48-FA3B-4BE7-A22B-BD6A631BDC68}"/>
                  </a:ext>
                </a:extLst>
              </p:cNvPr>
              <p:cNvSpPr txBox="1"/>
              <p:nvPr/>
            </p:nvSpPr>
            <p:spPr>
              <a:xfrm>
                <a:off x="1307067" y="6833441"/>
                <a:ext cx="3538572"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Plastic Shredder</a:t>
                </a:r>
              </a:p>
            </p:txBody>
          </p:sp>
          <p:sp>
            <p:nvSpPr>
              <p:cNvPr id="18" name="TextBox 17">
                <a:extLst>
                  <a:ext uri="{FF2B5EF4-FFF2-40B4-BE49-F238E27FC236}">
                    <a16:creationId xmlns:a16="http://schemas.microsoft.com/office/drawing/2014/main" id="{12F755AA-CC4B-48CF-9D67-1BF43EB73150}"/>
                  </a:ext>
                </a:extLst>
              </p:cNvPr>
              <p:cNvSpPr txBox="1"/>
              <p:nvPr/>
            </p:nvSpPr>
            <p:spPr>
              <a:xfrm>
                <a:off x="1343642" y="11576501"/>
                <a:ext cx="4006440"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Injection Moulder</a:t>
                </a:r>
              </a:p>
            </p:txBody>
          </p:sp>
          <p:sp>
            <p:nvSpPr>
              <p:cNvPr id="19" name="TextBox 18">
                <a:extLst>
                  <a:ext uri="{FF2B5EF4-FFF2-40B4-BE49-F238E27FC236}">
                    <a16:creationId xmlns:a16="http://schemas.microsoft.com/office/drawing/2014/main" id="{3A2A2873-871E-45AC-9198-D8390C3AD14F}"/>
                  </a:ext>
                </a:extLst>
              </p:cNvPr>
              <p:cNvSpPr txBox="1"/>
              <p:nvPr/>
            </p:nvSpPr>
            <p:spPr>
              <a:xfrm>
                <a:off x="1307067" y="16319562"/>
                <a:ext cx="3403376"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Extrusion Moulder</a:t>
                </a:r>
              </a:p>
            </p:txBody>
          </p:sp>
        </p:grpSp>
      </p:grpSp>
      <p:sp>
        <p:nvSpPr>
          <p:cNvPr id="22" name="TextBox 21">
            <a:extLst>
              <a:ext uri="{FF2B5EF4-FFF2-40B4-BE49-F238E27FC236}">
                <a16:creationId xmlns:a16="http://schemas.microsoft.com/office/drawing/2014/main" id="{4E161878-B43F-436E-AD6E-DC27DEB6F35C}"/>
              </a:ext>
            </a:extLst>
          </p:cNvPr>
          <p:cNvSpPr txBox="1"/>
          <p:nvPr/>
        </p:nvSpPr>
        <p:spPr>
          <a:xfrm>
            <a:off x="4387561" y="3384595"/>
            <a:ext cx="2278678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Taking plastic waste around Lobitos and Piedritas and converting it into items that directly benefit both communities. Completed using 100% renewable energy.</a:t>
            </a:r>
          </a:p>
        </p:txBody>
      </p:sp>
      <p:sp>
        <p:nvSpPr>
          <p:cNvPr id="24" name="Rectangle 23">
            <a:extLst>
              <a:ext uri="{FF2B5EF4-FFF2-40B4-BE49-F238E27FC236}">
                <a16:creationId xmlns:a16="http://schemas.microsoft.com/office/drawing/2014/main" id="{CAAD4E84-9648-46A5-8B5A-B151449E6358}"/>
              </a:ext>
            </a:extLst>
          </p:cNvPr>
          <p:cNvSpPr/>
          <p:nvPr/>
        </p:nvSpPr>
        <p:spPr>
          <a:xfrm>
            <a:off x="2681069" y="19607410"/>
            <a:ext cx="24898782" cy="843360"/>
          </a:xfrm>
          <a:prstGeom prst="rect">
            <a:avLst/>
          </a:prstGeom>
          <a:solidFill>
            <a:schemeClr val="tx1">
              <a:lumMod val="85000"/>
              <a:lumOff val="1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Find out more about our design by checking out</a:t>
            </a:r>
            <a:r>
              <a:rPr lang="en-GB" sz="3600" b="1" dirty="0">
                <a:solidFill>
                  <a:prstClr val="white"/>
                </a:solidFill>
                <a:latin typeface="Franklin Gothic Book" panose="020B0503020102020204" pitchFamily="34" charset="0"/>
              </a:rPr>
              <a:t> our crowdsolve page here </a:t>
            </a:r>
            <a:r>
              <a:rPr kumimoji="0" lang="en-GB" sz="36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 </a:t>
            </a:r>
            <a:r>
              <a:rPr kumimoji="0" lang="en-GB" sz="3600" b="1" i="0" u="none" strike="noStrike" kern="1200" cap="none" spc="0" normalizeH="0" baseline="0" noProof="0" dirty="0">
                <a:ln>
                  <a:noFill/>
                </a:ln>
                <a:solidFill>
                  <a:schemeClr val="bg1"/>
                </a:solidFill>
                <a:effectLst/>
                <a:uLnTx/>
                <a:uFillTx/>
                <a:latin typeface="Franklin Gothic Book" panose="020B0503020102020204" pitchFamily="34" charset="0"/>
                <a:ea typeface="+mn-ea"/>
                <a:cs typeface="+mn-cs"/>
                <a:hlinkClick r:id="rId6">
                  <a:extLst>
                    <a:ext uri="{A12FA001-AC4F-418D-AE19-62706E023703}">
                      <ahyp:hlinkClr xmlns:ahyp="http://schemas.microsoft.com/office/drawing/2018/hyperlinkcolor" val="tx"/>
                    </a:ext>
                  </a:extLst>
                </a:hlinkClick>
              </a:rPr>
              <a:t>https://www.efp-uk.crowdsolve.net/workspace</a:t>
            </a:r>
            <a:r>
              <a:rPr kumimoji="0" lang="en-GB" sz="3600" b="1" i="0" u="none" strike="noStrike" kern="1200" cap="none" spc="0" normalizeH="0" baseline="0" noProof="0" dirty="0">
                <a:ln>
                  <a:noFill/>
                </a:ln>
                <a:solidFill>
                  <a:schemeClr val="bg1"/>
                </a:solidFill>
                <a:effectLst/>
                <a:uLnTx/>
                <a:uFillTx/>
                <a:latin typeface="Franklin Gothic Book" panose="020B0503020102020204" pitchFamily="34" charset="0"/>
                <a:ea typeface="+mn-ea"/>
                <a:cs typeface="+mn-cs"/>
              </a:rPr>
              <a:t> </a:t>
            </a:r>
          </a:p>
        </p:txBody>
      </p:sp>
      <p:sp>
        <p:nvSpPr>
          <p:cNvPr id="25" name="TextBox 24">
            <a:extLst>
              <a:ext uri="{FF2B5EF4-FFF2-40B4-BE49-F238E27FC236}">
                <a16:creationId xmlns:a16="http://schemas.microsoft.com/office/drawing/2014/main" id="{EAD8E22B-8DCD-4128-AD4B-1F639A384D6E}"/>
              </a:ext>
            </a:extLst>
          </p:cNvPr>
          <p:cNvSpPr txBox="1"/>
          <p:nvPr/>
        </p:nvSpPr>
        <p:spPr>
          <a:xfrm>
            <a:off x="11506371" y="12056832"/>
            <a:ext cx="18530284" cy="7201972"/>
          </a:xfrm>
          <a:prstGeom prst="rect">
            <a:avLst/>
          </a:prstGeom>
          <a:noFill/>
        </p:spPr>
        <p:txBody>
          <a:bodyPr wrap="square" lIns="91440" tIns="45720" rIns="91440" bIns="45720" rtlCol="0" anchor="t">
            <a:spAutoFit/>
          </a:bodyPr>
          <a:lstStyle/>
          <a:p>
            <a:pPr>
              <a:lnSpc>
                <a:spcPct val="150000"/>
              </a:lnSpc>
              <a:defRPr/>
            </a:pPr>
            <a:r>
              <a:rPr kumimoji="0" lang="en-GB" sz="4400" b="1" i="0" u="none" strike="noStrike" kern="1200" cap="none" spc="250" normalizeH="0" baseline="0" noProof="0" dirty="0">
                <a:ln>
                  <a:noFill/>
                </a:ln>
                <a:solidFill>
                  <a:schemeClr val="bg1"/>
                </a:solidFill>
                <a:effectLst/>
                <a:uLnTx/>
                <a:uFillTx/>
                <a:latin typeface="Franklin Gothic Medium"/>
              </a:rPr>
              <a:t>Sustainability</a:t>
            </a:r>
            <a:r>
              <a:rPr lang="en-GB" sz="4400" b="1" spc="250" dirty="0">
                <a:solidFill>
                  <a:schemeClr val="bg1"/>
                </a:solidFill>
                <a:latin typeface="Franklin Gothic Medium"/>
              </a:rPr>
              <a:t> </a:t>
            </a:r>
            <a:endParaRPr lang="en-GB" sz="4400" b="1" i="0" u="none" strike="noStrike" kern="1200" cap="none" spc="250" normalizeH="0" baseline="0" noProof="0" dirty="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3500" b="0" i="0" u="none" strike="noStrike" kern="1200" cap="none" spc="0" normalizeH="0" baseline="0" noProof="0" dirty="0">
                <a:ln>
                  <a:noFill/>
                </a:ln>
                <a:solidFill>
                  <a:schemeClr val="bg1"/>
                </a:solidFill>
                <a:effectLst/>
                <a:uLnTx/>
                <a:uFillTx/>
                <a:latin typeface="Franklin Gothic Medium" panose="020B0603020102020204" pitchFamily="34" charset="0"/>
              </a:rPr>
              <a:t>We aim to create items that will encourage tourists to return to the region two current examples are, face shields to </a:t>
            </a:r>
            <a:r>
              <a:rPr kumimoji="0" lang="en-GB" sz="3500" i="0" u="sng" strike="noStrike" kern="1200" cap="none" spc="0" normalizeH="0" baseline="0" noProof="0" dirty="0">
                <a:ln>
                  <a:noFill/>
                </a:ln>
                <a:solidFill>
                  <a:schemeClr val="bg1"/>
                </a:solidFill>
                <a:uLnTx/>
                <a:uFillTx/>
                <a:latin typeface="Franklin Gothic Medium" panose="020B0603020102020204" pitchFamily="34" charset="0"/>
              </a:rPr>
              <a:t>help control the spread of COVID-19</a:t>
            </a:r>
            <a:r>
              <a:rPr kumimoji="0" lang="en-GB" sz="3500" i="0" strike="noStrike" kern="1200" cap="none" spc="0" normalizeH="0" baseline="0" noProof="0" dirty="0">
                <a:ln>
                  <a:noFill/>
                </a:ln>
                <a:solidFill>
                  <a:schemeClr val="bg1"/>
                </a:solidFill>
                <a:effectLst/>
                <a:uLnTx/>
                <a:uFillTx/>
                <a:latin typeface="Franklin Gothic Medium" panose="020B0603020102020204" pitchFamily="34" charset="0"/>
              </a:rPr>
              <a:t> and </a:t>
            </a:r>
            <a:r>
              <a:rPr kumimoji="0" lang="en-GB" sz="3500" b="0" i="0" u="none" strike="noStrike" kern="1200" cap="none" spc="0" normalizeH="0" baseline="0" noProof="0" dirty="0">
                <a:ln>
                  <a:noFill/>
                </a:ln>
                <a:solidFill>
                  <a:schemeClr val="bg1"/>
                </a:solidFill>
                <a:effectLst/>
                <a:uLnTx/>
                <a:uFillTx/>
                <a:latin typeface="Franklin Gothic Medium" panose="020B0603020102020204" pitchFamily="34" charset="0"/>
              </a:rPr>
              <a:t>souvenirs made from plastic waste to help generate a </a:t>
            </a:r>
            <a:r>
              <a:rPr kumimoji="0" lang="en-GB" sz="3500" b="0" i="0" u="sng" strike="noStrike" kern="1200" cap="none" spc="0" normalizeH="0" baseline="0" noProof="0" dirty="0">
                <a:ln>
                  <a:noFill/>
                </a:ln>
                <a:solidFill>
                  <a:schemeClr val="bg1"/>
                </a:solidFill>
                <a:effectLst/>
                <a:uLnTx/>
                <a:uFillTx/>
                <a:latin typeface="Franklin Gothic Medium" panose="020B0603020102020204" pitchFamily="34" charset="0"/>
              </a:rPr>
              <a:t>new income source for the community</a:t>
            </a:r>
            <a:r>
              <a:rPr kumimoji="0" lang="en-GB" sz="3500" b="0" i="0" strike="noStrike" kern="1200" cap="none" spc="0" normalizeH="0" baseline="0" noProof="0" dirty="0">
                <a:ln>
                  <a:noFill/>
                </a:ln>
                <a:solidFill>
                  <a:schemeClr val="bg1"/>
                </a:solidFill>
                <a:effectLst/>
                <a:uLnTx/>
                <a:uFillTx/>
                <a:latin typeface="Franklin Gothic Medium" panose="020B0603020102020204" pitchFamily="34" charset="0"/>
              </a:rPr>
              <a:t>.</a:t>
            </a:r>
            <a:endParaRPr lang="en-GB" sz="3500" dirty="0">
              <a:solidFill>
                <a:schemeClr val="bg1"/>
              </a:solidFill>
              <a:latin typeface="Franklin Gothic Medium" panose="020B0603020102020204" pitchFamily="34" charset="0"/>
            </a:endParaRPr>
          </a:p>
          <a:p>
            <a:pPr marL="571500" indent="-571500">
              <a:buFont typeface="Wingdings" panose="05000000000000000000" pitchFamily="2" charset="2"/>
              <a:buChar char="§"/>
              <a:defRPr/>
            </a:pPr>
            <a:endParaRPr lang="en-GB" sz="3500" b="0" i="0" u="none" strike="noStrike" kern="1200" cap="none" spc="0" normalizeH="0" baseline="0" noProof="0" dirty="0">
              <a:ln>
                <a:noFill/>
              </a:ln>
              <a:solidFill>
                <a:schemeClr val="bg1"/>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3500" dirty="0">
                <a:solidFill>
                  <a:schemeClr val="bg1"/>
                </a:solidFill>
                <a:latin typeface="Franklin Gothic Medium" panose="020B0603020102020204" pitchFamily="34" charset="0"/>
              </a:rPr>
              <a:t>We aim to get locals directly involved in the project, providing training and</a:t>
            </a:r>
            <a:r>
              <a:rPr kumimoji="0" lang="en-GB" sz="3500" b="0" i="0" u="none" strike="noStrike" kern="1200" cap="none" spc="0" normalizeH="0" baseline="0" noProof="0" dirty="0">
                <a:ln>
                  <a:noFill/>
                </a:ln>
                <a:solidFill>
                  <a:schemeClr val="bg1"/>
                </a:solidFill>
                <a:effectLst/>
                <a:uLnTx/>
                <a:uFillTx/>
                <a:latin typeface="Franklin Gothic Medium" panose="020B0603020102020204" pitchFamily="34" charset="0"/>
              </a:rPr>
              <a:t> opportunities of employment, </a:t>
            </a:r>
            <a:r>
              <a:rPr kumimoji="0" lang="en-GB" sz="3500" b="0" i="0" u="sng" strike="noStrike" kern="1200" cap="none" spc="0" normalizeH="0" baseline="0" noProof="0" dirty="0">
                <a:ln>
                  <a:noFill/>
                </a:ln>
                <a:solidFill>
                  <a:schemeClr val="bg1"/>
                </a:solidFill>
                <a:effectLst/>
                <a:uLnTx/>
                <a:uFillTx/>
                <a:latin typeface="Franklin Gothic Medium" panose="020B0603020102020204" pitchFamily="34" charset="0"/>
              </a:rPr>
              <a:t>generating jobs within the area</a:t>
            </a:r>
            <a:r>
              <a:rPr kumimoji="0" lang="en-GB" sz="3500" b="0" i="0" u="none" strike="noStrike" kern="1200" cap="none" spc="0" normalizeH="0" baseline="0" noProof="0" dirty="0">
                <a:ln>
                  <a:noFill/>
                </a:ln>
                <a:solidFill>
                  <a:schemeClr val="bg1"/>
                </a:solidFill>
                <a:effectLst/>
                <a:uLnTx/>
                <a:uFillTx/>
                <a:latin typeface="Franklin Gothic Medium" panose="020B0603020102020204" pitchFamily="34" charset="0"/>
              </a:rPr>
              <a:t>.</a:t>
            </a:r>
            <a:endParaRPr lang="en-GB" sz="3500" b="0" i="0" u="none" strike="noStrike" kern="1200" cap="none" spc="0" normalizeH="0" baseline="0" noProof="0" dirty="0">
              <a:ln>
                <a:noFill/>
              </a:ln>
              <a:solidFill>
                <a:schemeClr val="bg1"/>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3500" b="0" i="0" u="none" strike="noStrike" kern="1200" cap="none" spc="0" normalizeH="0" baseline="0" noProof="0" dirty="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3500" b="0" i="0" u="none" strike="noStrike" kern="1200" cap="none" spc="0" normalizeH="0" baseline="0" noProof="0" dirty="0">
                <a:ln>
                  <a:noFill/>
                </a:ln>
                <a:solidFill>
                  <a:schemeClr val="bg1"/>
                </a:solidFill>
                <a:effectLst/>
                <a:uLnTx/>
                <a:uFillTx/>
                <a:latin typeface="Franklin Gothic Medium" panose="020B0603020102020204" pitchFamily="34" charset="0"/>
              </a:rPr>
              <a:t>Most importantly, </a:t>
            </a:r>
            <a:r>
              <a:rPr kumimoji="0" lang="en-GB" sz="3500" i="0" u="sng" strike="noStrike" kern="1200" cap="none" spc="0" normalizeH="0" baseline="0" noProof="0" dirty="0">
                <a:ln>
                  <a:noFill/>
                </a:ln>
                <a:solidFill>
                  <a:schemeClr val="bg1"/>
                </a:solidFill>
                <a:effectLst/>
                <a:uLnTx/>
                <a:uFillTx/>
                <a:latin typeface="Franklin Gothic Medium" panose="020B0603020102020204" pitchFamily="34" charset="0"/>
              </a:rPr>
              <a:t>this project will listen to the community</a:t>
            </a:r>
            <a:r>
              <a:rPr kumimoji="0" lang="en-GB" sz="3500" i="0" u="none" strike="noStrike" kern="1200" cap="none" spc="0" normalizeH="0" baseline="0" noProof="0" dirty="0">
                <a:ln>
                  <a:noFill/>
                </a:ln>
                <a:solidFill>
                  <a:schemeClr val="bg1"/>
                </a:solidFill>
                <a:effectLst/>
                <a:uLnTx/>
                <a:uFillTx/>
                <a:latin typeface="Franklin Gothic Medium" panose="020B0603020102020204" pitchFamily="34" charset="0"/>
              </a:rPr>
              <a:t>.</a:t>
            </a:r>
            <a:r>
              <a:rPr kumimoji="0" lang="en-GB" sz="3500" b="0" i="0" u="none" strike="noStrike" kern="1200" cap="none" spc="0" normalizeH="0" baseline="0" noProof="0" dirty="0">
                <a:ln>
                  <a:noFill/>
                </a:ln>
                <a:solidFill>
                  <a:schemeClr val="bg1"/>
                </a:solidFill>
                <a:effectLst/>
                <a:uLnTx/>
                <a:uFillTx/>
                <a:latin typeface="Franklin Gothic Medium" panose="020B0603020102020204" pitchFamily="34" charset="0"/>
              </a:rPr>
              <a:t> Acting </a:t>
            </a:r>
            <a:r>
              <a:rPr lang="en-GB" sz="3500" dirty="0">
                <a:solidFill>
                  <a:schemeClr val="bg1"/>
                </a:solidFill>
                <a:latin typeface="Franklin Gothic Medium" panose="020B0603020102020204" pitchFamily="34" charset="0"/>
              </a:rPr>
              <a:t>upon the direction they believe is best. Taking suggestions at any point within the process. </a:t>
            </a:r>
            <a:endParaRPr lang="en-GB" sz="3500" dirty="0">
              <a:solidFill>
                <a:schemeClr val="bg1"/>
              </a:solidFill>
              <a:latin typeface="Franklin Gothic Medium" panose="020B0603020102020204" pitchFamily="34" charset="0"/>
              <a:cs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endParaRPr>
          </a:p>
        </p:txBody>
      </p:sp>
      <p:sp>
        <p:nvSpPr>
          <p:cNvPr id="26" name="TextBox 25">
            <a:extLst>
              <a:ext uri="{FF2B5EF4-FFF2-40B4-BE49-F238E27FC236}">
                <a16:creationId xmlns:a16="http://schemas.microsoft.com/office/drawing/2014/main" id="{ACA851A7-BBF8-4867-9489-EDA7AB808A54}"/>
              </a:ext>
            </a:extLst>
          </p:cNvPr>
          <p:cNvSpPr txBox="1"/>
          <p:nvPr/>
        </p:nvSpPr>
        <p:spPr>
          <a:xfrm>
            <a:off x="11506371" y="5566606"/>
            <a:ext cx="18196877" cy="650947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250" normalizeH="0" noProof="0" dirty="0">
                <a:ln>
                  <a:noFill/>
                </a:ln>
                <a:solidFill>
                  <a:prstClr val="white"/>
                </a:solidFill>
                <a:effectLst/>
                <a:uLnTx/>
                <a:uFillTx/>
                <a:latin typeface="Franklin Gothic Medium" panose="020B0603020102020204" pitchFamily="34" charset="0"/>
              </a:rPr>
              <a:t>Versatility</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rPr>
              <a:t>The machines used to process plastic waste allow a wide array of items to be made that can help counteract the current challenge areas within Lobitos and Piedritas. </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rPr>
              <a:t>Current examples include: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3500" dirty="0">
                <a:solidFill>
                  <a:prstClr val="white"/>
                </a:solidFill>
                <a:latin typeface="Franklin Gothic Medium" panose="020B0603020102020204" pitchFamily="34" charset="0"/>
              </a:rPr>
              <a:t>-  </a:t>
            </a:r>
            <a:r>
              <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rPr>
              <a:t>Face Shields  				    -   Classroom Supplies			-  Souvenirs </a:t>
            </a:r>
          </a:p>
          <a:p>
            <a:pPr marL="457200" marR="0" lvl="0" indent="-457200" algn="l" defTabSz="457200" rtl="0" eaLnBrk="1" fontAlgn="auto" latinLnBrk="0" hangingPunct="1">
              <a:lnSpc>
                <a:spcPct val="100000"/>
              </a:lnSpc>
              <a:spcBef>
                <a:spcPts val="0"/>
              </a:spcBef>
              <a:spcAft>
                <a:spcPts val="0"/>
              </a:spcAft>
              <a:buClrTx/>
              <a:buSzTx/>
              <a:buFontTx/>
              <a:buChar char="-"/>
              <a:tabLst/>
              <a:defRPr/>
            </a:pPr>
            <a:r>
              <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rPr>
              <a:t>Water Collection Tanks 	-   Recycling Bins						-  Plastic Bricks</a:t>
            </a:r>
          </a:p>
          <a:p>
            <a:pPr marR="0" lvl="0" algn="l" defTabSz="457200" rtl="0" eaLnBrk="1" fontAlgn="auto" latinLnBrk="0" hangingPunct="1">
              <a:lnSpc>
                <a:spcPct val="100000"/>
              </a:lnSpc>
              <a:spcBef>
                <a:spcPts val="0"/>
              </a:spcBef>
              <a:spcAft>
                <a:spcPts val="0"/>
              </a:spcAft>
              <a:buClrTx/>
              <a:buSzTx/>
              <a:tabLst/>
              <a:defRPr/>
            </a:pPr>
            <a:endPar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500" b="0" i="0" u="none" strike="noStrike" kern="1200" cap="none" spc="0" normalizeH="0" baseline="0" noProof="0" dirty="0">
                <a:ln>
                  <a:noFill/>
                </a:ln>
                <a:solidFill>
                  <a:prstClr val="white"/>
                </a:solidFill>
                <a:effectLst/>
                <a:uLnTx/>
                <a:uFillTx/>
                <a:latin typeface="Franklin Gothic Medium" panose="020B0603020102020204" pitchFamily="34" charset="0"/>
              </a:rPr>
              <a:t>The use of Solar panels to power the project means that even if it fails the solar panels remain and can be used to help provide a reliable power source for the two communities.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endParaRPr>
          </a:p>
        </p:txBody>
      </p:sp>
      <p:cxnSp>
        <p:nvCxnSpPr>
          <p:cNvPr id="29" name="Straight Connector 28">
            <a:extLst>
              <a:ext uri="{FF2B5EF4-FFF2-40B4-BE49-F238E27FC236}">
                <a16:creationId xmlns:a16="http://schemas.microsoft.com/office/drawing/2014/main" id="{CB50DC87-07C7-41C8-A31A-F9A2046FC8C2}"/>
              </a:ext>
            </a:extLst>
          </p:cNvPr>
          <p:cNvCxnSpPr/>
          <p:nvPr/>
        </p:nvCxnSpPr>
        <p:spPr>
          <a:xfrm>
            <a:off x="1343642" y="5207758"/>
            <a:ext cx="275736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D4E3C1-4A92-4FB4-A687-7872BAE1B73E}"/>
              </a:ext>
            </a:extLst>
          </p:cNvPr>
          <p:cNvCxnSpPr>
            <a:cxnSpLocks/>
          </p:cNvCxnSpPr>
          <p:nvPr/>
        </p:nvCxnSpPr>
        <p:spPr>
          <a:xfrm>
            <a:off x="10699036" y="6721456"/>
            <a:ext cx="0" cy="120810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 descr="Heriot Watt University Logo Black and White – Brands Logos">
            <a:extLst>
              <a:ext uri="{FF2B5EF4-FFF2-40B4-BE49-F238E27FC236}">
                <a16:creationId xmlns:a16="http://schemas.microsoft.com/office/drawing/2014/main" id="{672CD2EF-6CBD-4E8C-BEF7-A0790418C0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759" y="-613634"/>
            <a:ext cx="3939234" cy="393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77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C6588C-D194-4BE5-8AA3-20788127B78B}"/>
              </a:ext>
            </a:extLst>
          </p:cNvPr>
          <p:cNvSpPr txBox="1"/>
          <p:nvPr/>
        </p:nvSpPr>
        <p:spPr>
          <a:xfrm>
            <a:off x="4416040" y="540434"/>
            <a:ext cx="20993404"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Plastics for Peru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 Waste Recycling </a:t>
            </a:r>
          </a:p>
        </p:txBody>
      </p:sp>
      <p:grpSp>
        <p:nvGrpSpPr>
          <p:cNvPr id="5" name="Group 4">
            <a:extLst>
              <a:ext uri="{FF2B5EF4-FFF2-40B4-BE49-F238E27FC236}">
                <a16:creationId xmlns:a16="http://schemas.microsoft.com/office/drawing/2014/main" id="{60C21B3E-2880-4C24-B5FD-E3613E9411CE}"/>
              </a:ext>
            </a:extLst>
          </p:cNvPr>
          <p:cNvGrpSpPr/>
          <p:nvPr/>
        </p:nvGrpSpPr>
        <p:grpSpPr>
          <a:xfrm>
            <a:off x="1307067" y="5897618"/>
            <a:ext cx="8964531" cy="13049010"/>
            <a:chOff x="1307067" y="5897618"/>
            <a:chExt cx="8964531" cy="13049010"/>
          </a:xfrm>
        </p:grpSpPr>
        <p:grpSp>
          <p:nvGrpSpPr>
            <p:cNvPr id="2" name="Group 1">
              <a:extLst>
                <a:ext uri="{FF2B5EF4-FFF2-40B4-BE49-F238E27FC236}">
                  <a16:creationId xmlns:a16="http://schemas.microsoft.com/office/drawing/2014/main" id="{F2554202-FD2B-4281-A935-859167FD276A}"/>
                </a:ext>
              </a:extLst>
            </p:cNvPr>
            <p:cNvGrpSpPr/>
            <p:nvPr/>
          </p:nvGrpSpPr>
          <p:grpSpPr>
            <a:xfrm>
              <a:off x="5945218" y="5897618"/>
              <a:ext cx="4326380" cy="13049010"/>
              <a:chOff x="5636417" y="5863235"/>
              <a:chExt cx="4019910" cy="12124652"/>
            </a:xfrm>
          </p:grpSpPr>
          <p:pic>
            <p:nvPicPr>
              <p:cNvPr id="8" name="Picture 7" descr="A stool in front of a table&#10;&#10;Description automatically generated">
                <a:extLst>
                  <a:ext uri="{FF2B5EF4-FFF2-40B4-BE49-F238E27FC236}">
                    <a16:creationId xmlns:a16="http://schemas.microsoft.com/office/drawing/2014/main" id="{CF69FEBD-65D3-4A14-B7DE-C8E8A750DCEB}"/>
                  </a:ext>
                </a:extLst>
              </p:cNvPr>
              <p:cNvPicPr>
                <a:picLocks noChangeAspect="1"/>
              </p:cNvPicPr>
              <p:nvPr/>
            </p:nvPicPr>
            <p:blipFill rotWithShape="1">
              <a:blip r:embed="rId2"/>
              <a:srcRect/>
              <a:stretch/>
            </p:blipFill>
            <p:spPr>
              <a:xfrm flipH="1">
                <a:off x="5636428" y="5863235"/>
                <a:ext cx="4019899"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accent3">
                    <a:lumMod val="50000"/>
                  </a:schemeClr>
                </a:solidFill>
              </a:ln>
            </p:spPr>
          </p:pic>
          <p:pic>
            <p:nvPicPr>
              <p:cNvPr id="9" name="Picture 8" descr="A picture containing table, game&#10;&#10;Description automatically generated">
                <a:extLst>
                  <a:ext uri="{FF2B5EF4-FFF2-40B4-BE49-F238E27FC236}">
                    <a16:creationId xmlns:a16="http://schemas.microsoft.com/office/drawing/2014/main" id="{294DE974-8962-45AD-8A41-9C6CAB0444A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5636417" y="10156629"/>
                <a:ext cx="4019910"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accent3">
                    <a:lumMod val="50000"/>
                  </a:schemeClr>
                </a:solidFill>
              </a:ln>
              <a:extLst>
                <a:ext uri="{53640926-AAD7-44D8-BBD7-CCE9431645EC}">
                  <a14:shadowObscured xmlns:a14="http://schemas.microsoft.com/office/drawing/2010/main"/>
                </a:ext>
              </a:extLst>
            </p:spPr>
          </p:pic>
          <p:pic>
            <p:nvPicPr>
              <p:cNvPr id="10" name="Picture 9" descr="Diagram, engineering drawing&#10;&#10;Description automatically generated">
                <a:extLst>
                  <a:ext uri="{FF2B5EF4-FFF2-40B4-BE49-F238E27FC236}">
                    <a16:creationId xmlns:a16="http://schemas.microsoft.com/office/drawing/2014/main" id="{894E770F-52CA-42A1-9F47-B1CFB5E784E5}"/>
                  </a:ext>
                </a:extLst>
              </p:cNvPr>
              <p:cNvPicPr>
                <a:picLocks noChangeAspect="1"/>
              </p:cNvPicPr>
              <p:nvPr/>
            </p:nvPicPr>
            <p:blipFill rotWithShape="1">
              <a:blip r:embed="rId4"/>
              <a:srcRect/>
              <a:stretch/>
            </p:blipFill>
            <p:spPr>
              <a:xfrm flipH="1">
                <a:off x="5636417" y="14450024"/>
                <a:ext cx="4019908" cy="353786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accent3">
                    <a:lumMod val="50000"/>
                  </a:schemeClr>
                </a:solidFill>
              </a:ln>
            </p:spPr>
          </p:pic>
        </p:grpSp>
        <p:grpSp>
          <p:nvGrpSpPr>
            <p:cNvPr id="4" name="Group 3">
              <a:extLst>
                <a:ext uri="{FF2B5EF4-FFF2-40B4-BE49-F238E27FC236}">
                  <a16:creationId xmlns:a16="http://schemas.microsoft.com/office/drawing/2014/main" id="{7029E122-F42D-4C7B-A6DE-5CCC5764824C}"/>
                </a:ext>
              </a:extLst>
            </p:cNvPr>
            <p:cNvGrpSpPr/>
            <p:nvPr/>
          </p:nvGrpSpPr>
          <p:grpSpPr>
            <a:xfrm>
              <a:off x="1307067" y="6833441"/>
              <a:ext cx="4043015" cy="10932671"/>
              <a:chOff x="1307067" y="6833441"/>
              <a:chExt cx="4043015" cy="10932671"/>
            </a:xfrm>
          </p:grpSpPr>
          <p:sp>
            <p:nvSpPr>
              <p:cNvPr id="17" name="TextBox 16">
                <a:extLst>
                  <a:ext uri="{FF2B5EF4-FFF2-40B4-BE49-F238E27FC236}">
                    <a16:creationId xmlns:a16="http://schemas.microsoft.com/office/drawing/2014/main" id="{83E4BF48-FA3B-4BE7-A22B-BD6A631BDC68}"/>
                  </a:ext>
                </a:extLst>
              </p:cNvPr>
              <p:cNvSpPr txBox="1"/>
              <p:nvPr/>
            </p:nvSpPr>
            <p:spPr>
              <a:xfrm>
                <a:off x="1307067" y="6833441"/>
                <a:ext cx="3538572"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Plastic Shredder</a:t>
                </a:r>
              </a:p>
            </p:txBody>
          </p:sp>
          <p:sp>
            <p:nvSpPr>
              <p:cNvPr id="18" name="TextBox 17">
                <a:extLst>
                  <a:ext uri="{FF2B5EF4-FFF2-40B4-BE49-F238E27FC236}">
                    <a16:creationId xmlns:a16="http://schemas.microsoft.com/office/drawing/2014/main" id="{12F755AA-CC4B-48CF-9D67-1BF43EB73150}"/>
                  </a:ext>
                </a:extLst>
              </p:cNvPr>
              <p:cNvSpPr txBox="1"/>
              <p:nvPr/>
            </p:nvSpPr>
            <p:spPr>
              <a:xfrm>
                <a:off x="1343642" y="11576501"/>
                <a:ext cx="4006440"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Injection Moulder</a:t>
                </a:r>
              </a:p>
            </p:txBody>
          </p:sp>
          <p:sp>
            <p:nvSpPr>
              <p:cNvPr id="19" name="TextBox 18">
                <a:extLst>
                  <a:ext uri="{FF2B5EF4-FFF2-40B4-BE49-F238E27FC236}">
                    <a16:creationId xmlns:a16="http://schemas.microsoft.com/office/drawing/2014/main" id="{3A2A2873-871E-45AC-9198-D8390C3AD14F}"/>
                  </a:ext>
                </a:extLst>
              </p:cNvPr>
              <p:cNvSpPr txBox="1"/>
              <p:nvPr/>
            </p:nvSpPr>
            <p:spPr>
              <a:xfrm>
                <a:off x="1307067" y="16319562"/>
                <a:ext cx="3403376"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Extrusion Moulder</a:t>
                </a:r>
              </a:p>
            </p:txBody>
          </p:sp>
        </p:grpSp>
      </p:grpSp>
      <p:sp>
        <p:nvSpPr>
          <p:cNvPr id="22" name="TextBox 21">
            <a:extLst>
              <a:ext uri="{FF2B5EF4-FFF2-40B4-BE49-F238E27FC236}">
                <a16:creationId xmlns:a16="http://schemas.microsoft.com/office/drawing/2014/main" id="{4E161878-B43F-436E-AD6E-DC27DEB6F35C}"/>
              </a:ext>
            </a:extLst>
          </p:cNvPr>
          <p:cNvSpPr txBox="1"/>
          <p:nvPr/>
        </p:nvSpPr>
        <p:spPr>
          <a:xfrm>
            <a:off x="4387561" y="3384595"/>
            <a:ext cx="2278678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Taking plastic waste around Lobitos and Piedritas and converting it into items that directly benefit both communities. Completed using 100% renewable energy.</a:t>
            </a:r>
          </a:p>
        </p:txBody>
      </p:sp>
      <p:sp>
        <p:nvSpPr>
          <p:cNvPr id="24" name="Rectangle 23">
            <a:extLst>
              <a:ext uri="{FF2B5EF4-FFF2-40B4-BE49-F238E27FC236}">
                <a16:creationId xmlns:a16="http://schemas.microsoft.com/office/drawing/2014/main" id="{CAAD4E84-9648-46A5-8B5A-B151449E6358}"/>
              </a:ext>
            </a:extLst>
          </p:cNvPr>
          <p:cNvSpPr/>
          <p:nvPr/>
        </p:nvSpPr>
        <p:spPr>
          <a:xfrm>
            <a:off x="2681069" y="19446353"/>
            <a:ext cx="24898782" cy="843360"/>
          </a:xfrm>
          <a:prstGeom prst="rect">
            <a:avLst/>
          </a:prstGeom>
          <a:solidFill>
            <a:schemeClr val="tx1">
              <a:lumMod val="85000"/>
              <a:lumOff val="1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prstClr val="white"/>
                </a:solidFill>
                <a:effectLst/>
                <a:uLnTx/>
                <a:uFillTx/>
                <a:latin typeface="Franklin Gothic Book" panose="020B0503020102020204" pitchFamily="34" charset="0"/>
                <a:ea typeface="+mn-ea"/>
                <a:cs typeface="+mn-cs"/>
              </a:rPr>
              <a:t>Become as passionate about this project as we are by checking out the PDF, YouTube, and leaving comments below!</a:t>
            </a:r>
          </a:p>
        </p:txBody>
      </p:sp>
      <p:sp>
        <p:nvSpPr>
          <p:cNvPr id="25" name="TextBox 24">
            <a:extLst>
              <a:ext uri="{FF2B5EF4-FFF2-40B4-BE49-F238E27FC236}">
                <a16:creationId xmlns:a16="http://schemas.microsoft.com/office/drawing/2014/main" id="{EAD8E22B-8DCD-4128-AD4B-1F639A384D6E}"/>
              </a:ext>
            </a:extLst>
          </p:cNvPr>
          <p:cNvSpPr txBox="1"/>
          <p:nvPr/>
        </p:nvSpPr>
        <p:spPr>
          <a:xfrm>
            <a:off x="11339667" y="12761985"/>
            <a:ext cx="18530284" cy="8463855"/>
          </a:xfrm>
          <a:prstGeom prst="rect">
            <a:avLst/>
          </a:prstGeom>
          <a:noFill/>
        </p:spPr>
        <p:txBody>
          <a:bodyPr wrap="square" lIns="91440" tIns="45720" rIns="91440" bIns="45720" rtlCol="0" anchor="t">
            <a:spAutoFit/>
          </a:bodyPr>
          <a:lstStyle/>
          <a:p>
            <a:pPr>
              <a:lnSpc>
                <a:spcPct val="150000"/>
              </a:lnSpc>
              <a:defRPr/>
            </a:pPr>
            <a:r>
              <a:rPr kumimoji="0" lang="en-GB" sz="4800" b="1" i="0" u="none" strike="noStrike" kern="1200" cap="none" normalizeH="0" baseline="0" noProof="0">
                <a:ln>
                  <a:noFill/>
                </a:ln>
                <a:solidFill>
                  <a:schemeClr val="bg1"/>
                </a:solidFill>
                <a:effectLst/>
                <a:uLnTx/>
                <a:uFillTx/>
                <a:latin typeface="Franklin Gothic Medium"/>
              </a:rPr>
              <a:t>Sustainability</a:t>
            </a:r>
            <a:r>
              <a:rPr lang="en-GB" sz="4800" b="1">
                <a:solidFill>
                  <a:schemeClr val="bg1"/>
                </a:solidFill>
                <a:latin typeface="Franklin Gothic Medium"/>
              </a:rPr>
              <a:t> </a:t>
            </a:r>
            <a:endParaRPr lang="en-GB" sz="4800" b="1" i="0" u="none" strike="noStrike" kern="1200" cap="none" normalizeH="0" baseline="0" noProof="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4000" b="0" i="0" u="none" strike="noStrike" kern="1200" cap="none" normalizeH="0" baseline="0" noProof="0">
                <a:ln>
                  <a:noFill/>
                </a:ln>
                <a:solidFill>
                  <a:schemeClr val="bg1"/>
                </a:solidFill>
                <a:effectLst/>
                <a:uLnTx/>
                <a:uFillTx/>
                <a:latin typeface="Franklin Gothic Medium"/>
              </a:rPr>
              <a:t>We aim to create items that will encourage tourists to return to the region two current examples are, face shields to </a:t>
            </a:r>
            <a:r>
              <a:rPr kumimoji="0" lang="en-GB" sz="4000" i="0" u="sng" strike="noStrike" kern="1200" cap="none" normalizeH="0" baseline="0" noProof="0">
                <a:ln>
                  <a:noFill/>
                </a:ln>
                <a:solidFill>
                  <a:schemeClr val="bg1"/>
                </a:solidFill>
                <a:uLnTx/>
                <a:uFillTx/>
                <a:latin typeface="Franklin Gothic Medium"/>
              </a:rPr>
              <a:t>help control the spread of COVID-19</a:t>
            </a:r>
            <a:r>
              <a:rPr kumimoji="0" lang="en-GB" sz="4000" i="0" strike="noStrike" kern="1200" cap="none" normalizeH="0" baseline="0" noProof="0">
                <a:ln>
                  <a:noFill/>
                </a:ln>
                <a:solidFill>
                  <a:schemeClr val="bg1"/>
                </a:solidFill>
                <a:effectLst/>
                <a:uLnTx/>
                <a:uFillTx/>
                <a:latin typeface="Franklin Gothic Medium"/>
              </a:rPr>
              <a:t> and </a:t>
            </a:r>
            <a:r>
              <a:rPr kumimoji="0" lang="en-GB" sz="4000" b="0" i="0" u="none" strike="noStrike" kern="1200" cap="none" normalizeH="0" baseline="0" noProof="0">
                <a:ln>
                  <a:noFill/>
                </a:ln>
                <a:solidFill>
                  <a:schemeClr val="bg1"/>
                </a:solidFill>
                <a:effectLst/>
                <a:uLnTx/>
                <a:uFillTx/>
                <a:latin typeface="Franklin Gothic Medium"/>
              </a:rPr>
              <a:t>souvenirs made from plastic waste to help generate a </a:t>
            </a:r>
            <a:r>
              <a:rPr kumimoji="0" lang="en-GB" sz="4000" b="0" i="0" u="sng" strike="noStrike" kern="1200" cap="none" normalizeH="0" baseline="0" noProof="0">
                <a:ln>
                  <a:noFill/>
                </a:ln>
                <a:solidFill>
                  <a:schemeClr val="bg1"/>
                </a:solidFill>
                <a:effectLst/>
                <a:uLnTx/>
                <a:uFillTx/>
                <a:latin typeface="Franklin Gothic Medium"/>
              </a:rPr>
              <a:t>new income source for the community</a:t>
            </a:r>
            <a:r>
              <a:rPr kumimoji="0" lang="en-GB" sz="4000" b="0" i="0" strike="noStrike" kern="1200" cap="none" normalizeH="0" baseline="0" noProof="0">
                <a:ln>
                  <a:noFill/>
                </a:ln>
                <a:solidFill>
                  <a:schemeClr val="bg1"/>
                </a:solidFill>
                <a:effectLst/>
                <a:uLnTx/>
                <a:uFillTx/>
                <a:latin typeface="Franklin Gothic Medium"/>
              </a:rPr>
              <a:t>.</a:t>
            </a:r>
            <a:endParaRPr lang="en-GB" sz="4000">
              <a:solidFill>
                <a:schemeClr val="bg1"/>
              </a:solidFill>
              <a:latin typeface="Franklin Gothic Medium"/>
            </a:endParaRPr>
          </a:p>
          <a:p>
            <a:pPr marL="571500" indent="-571500">
              <a:buFont typeface="Wingdings" panose="05000000000000000000" pitchFamily="2" charset="2"/>
              <a:buChar char="§"/>
              <a:defRPr/>
            </a:pPr>
            <a:endParaRPr lang="en-GB" sz="4000" b="0" i="0" u="none" strike="noStrike" kern="1200" cap="none" normalizeH="0" baseline="0" noProof="0">
              <a:ln>
                <a:noFill/>
              </a:ln>
              <a:solidFill>
                <a:schemeClr val="bg1"/>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4000">
                <a:solidFill>
                  <a:schemeClr val="bg1"/>
                </a:solidFill>
                <a:latin typeface="Georgia"/>
              </a:rPr>
              <a:t>We aim to get locals directly involved in the project, providing training and</a:t>
            </a:r>
            <a:r>
              <a:rPr kumimoji="0" lang="en-GB" sz="4000" b="0" i="0" u="none" strike="noStrike" kern="1200" cap="none" normalizeH="0" baseline="0" noProof="0">
                <a:ln>
                  <a:noFill/>
                </a:ln>
                <a:solidFill>
                  <a:schemeClr val="bg1"/>
                </a:solidFill>
                <a:effectLst/>
                <a:uLnTx/>
                <a:uFillTx/>
                <a:latin typeface="Georgia"/>
              </a:rPr>
              <a:t> opportunities of employment, </a:t>
            </a:r>
            <a:r>
              <a:rPr kumimoji="0" lang="en-GB" sz="4000" b="0" i="0" u="sng" strike="noStrike" kern="1200" cap="none" normalizeH="0" baseline="0" noProof="0">
                <a:ln>
                  <a:noFill/>
                </a:ln>
                <a:solidFill>
                  <a:schemeClr val="bg1"/>
                </a:solidFill>
                <a:effectLst/>
                <a:uLnTx/>
                <a:uFillTx/>
                <a:latin typeface="Georgia"/>
              </a:rPr>
              <a:t>generating jobs within the area</a:t>
            </a:r>
            <a:r>
              <a:rPr kumimoji="0" lang="en-GB" sz="4000" b="0" i="0" u="none" strike="noStrike" kern="1200" cap="none" normalizeH="0" baseline="0" noProof="0">
                <a:ln>
                  <a:noFill/>
                </a:ln>
                <a:solidFill>
                  <a:schemeClr val="bg1"/>
                </a:solidFill>
                <a:effectLst/>
                <a:uLnTx/>
                <a:uFillTx/>
                <a:latin typeface="Georgia"/>
              </a:rPr>
              <a:t>.</a:t>
            </a:r>
            <a:endParaRPr lang="en-GB" sz="4000" b="0" i="0" u="none" strike="noStrike" kern="1200" cap="none" normalizeH="0" baseline="0" noProof="0">
              <a:ln>
                <a:noFill/>
              </a:ln>
              <a:solidFill>
                <a:schemeClr val="bg1"/>
              </a:solidFill>
              <a:effectLst/>
              <a:uLnTx/>
              <a:uFillTx/>
              <a:latin typeface="Georgia"/>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4000" b="0" i="0" u="none" strike="noStrike" kern="1200" cap="none" normalizeH="0" baseline="0" noProof="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4000" b="0" i="0" u="none" strike="noStrike" kern="1200" cap="none" normalizeH="0" baseline="0" noProof="0">
                <a:ln>
                  <a:noFill/>
                </a:ln>
                <a:solidFill>
                  <a:schemeClr val="bg1"/>
                </a:solidFill>
                <a:effectLst/>
                <a:uLnTx/>
                <a:uFillTx/>
                <a:latin typeface="Franklin Gothic Medium"/>
              </a:rPr>
              <a:t>Most importantly, </a:t>
            </a:r>
            <a:r>
              <a:rPr kumimoji="0" lang="en-GB" sz="4000" i="0" u="sng" strike="noStrike" kern="1200" cap="none" normalizeH="0" baseline="0" noProof="0">
                <a:ln>
                  <a:noFill/>
                </a:ln>
                <a:solidFill>
                  <a:schemeClr val="bg1"/>
                </a:solidFill>
                <a:effectLst/>
                <a:uLnTx/>
                <a:uFillTx/>
                <a:latin typeface="Franklin Gothic Medium"/>
              </a:rPr>
              <a:t>this project will listen to the community</a:t>
            </a:r>
            <a:r>
              <a:rPr kumimoji="0" lang="en-GB" sz="4000" i="0" u="none" strike="noStrike" kern="1200" cap="none" normalizeH="0" baseline="0" noProof="0">
                <a:ln>
                  <a:noFill/>
                </a:ln>
                <a:solidFill>
                  <a:schemeClr val="bg1"/>
                </a:solidFill>
                <a:effectLst/>
                <a:uLnTx/>
                <a:uFillTx/>
                <a:latin typeface="Franklin Gothic Medium"/>
              </a:rPr>
              <a:t>.</a:t>
            </a:r>
            <a:r>
              <a:rPr kumimoji="0" lang="en-GB" sz="4000" b="0" i="0" u="none" strike="noStrike" kern="1200" cap="none" normalizeH="0" baseline="0" noProof="0">
                <a:ln>
                  <a:noFill/>
                </a:ln>
                <a:solidFill>
                  <a:schemeClr val="bg1"/>
                </a:solidFill>
                <a:effectLst/>
                <a:uLnTx/>
                <a:uFillTx/>
                <a:latin typeface="Franklin Gothic Medium"/>
              </a:rPr>
              <a:t> Acting </a:t>
            </a:r>
            <a:r>
              <a:rPr lang="en-GB" sz="4000">
                <a:solidFill>
                  <a:schemeClr val="bg1"/>
                </a:solidFill>
                <a:latin typeface="Franklin Gothic Medium"/>
              </a:rPr>
              <a:t>upon the direction they believe is best. Taking suggestions at any point within the process. </a:t>
            </a:r>
            <a:endParaRPr lang="en-GB" sz="4000">
              <a:solidFill>
                <a:schemeClr val="bg1"/>
              </a:solidFill>
              <a:latin typeface="Franklin Gothic Medium"/>
              <a:cs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sp>
        <p:nvSpPr>
          <p:cNvPr id="26" name="TextBox 25">
            <a:extLst>
              <a:ext uri="{FF2B5EF4-FFF2-40B4-BE49-F238E27FC236}">
                <a16:creationId xmlns:a16="http://schemas.microsoft.com/office/drawing/2014/main" id="{ACA851A7-BBF8-4867-9489-EDA7AB808A54}"/>
              </a:ext>
            </a:extLst>
          </p:cNvPr>
          <p:cNvSpPr txBox="1"/>
          <p:nvPr/>
        </p:nvSpPr>
        <p:spPr>
          <a:xfrm>
            <a:off x="11506371" y="5277644"/>
            <a:ext cx="18196877" cy="843307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Georgia" panose="02040502050405020303" pitchFamily="18" charset="0"/>
                <a:ea typeface="Microsoft JhengHei" panose="020B0604030504040204" pitchFamily="34" charset="-120"/>
              </a:rPr>
              <a:t>Versatility</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a:solidFill>
                  <a:schemeClr val="bg1"/>
                </a:solidFill>
                <a:latin typeface="Franklin Gothic Medium"/>
              </a:rPr>
              <a:t>The machines used to process plastic waste allow a wide array of items to be made that can help counteract the current challenge areas within Lobitos and Piedritas. </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lang="en-GB" sz="4000">
              <a:solidFill>
                <a:schemeClr val="bg1"/>
              </a:solidFill>
              <a:latin typeface="Franklin Gothic Medium"/>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4000">
                <a:solidFill>
                  <a:schemeClr val="bg1"/>
                </a:solidFill>
                <a:latin typeface="Franklin Gothic Medium"/>
              </a:rPr>
              <a:t>Current examples include: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4000">
                <a:solidFill>
                  <a:schemeClr val="bg1"/>
                </a:solidFill>
                <a:latin typeface="Franklin Gothic Medium"/>
              </a:rPr>
              <a:t>- Face Shields  					-   Classroom Supplies			- Souvenirs </a:t>
            </a:r>
          </a:p>
          <a:p>
            <a:pPr marR="0" lvl="0" algn="l" defTabSz="457200" rtl="0" eaLnBrk="1" fontAlgn="auto" latinLnBrk="0" hangingPunct="1">
              <a:lnSpc>
                <a:spcPct val="100000"/>
              </a:lnSpc>
              <a:spcBef>
                <a:spcPts val="0"/>
              </a:spcBef>
              <a:spcAft>
                <a:spcPts val="0"/>
              </a:spcAft>
              <a:buClrTx/>
              <a:buSzTx/>
              <a:tabLst/>
              <a:defRPr/>
            </a:pPr>
            <a:r>
              <a:rPr lang="en-GB" sz="4000">
                <a:solidFill>
                  <a:schemeClr val="bg1"/>
                </a:solidFill>
                <a:latin typeface="Franklin Gothic Medium"/>
              </a:rPr>
              <a:t>-  Water Collection Tanks	-   Recycling Bins					- Plastic Bricks (coming soon)</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lang="en-GB" sz="4000">
              <a:solidFill>
                <a:schemeClr val="bg1"/>
              </a:solidFill>
              <a:latin typeface="Franklin Gothic Medium"/>
            </a:endParaRP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a:solidFill>
                  <a:schemeClr val="bg1"/>
                </a:solidFill>
                <a:latin typeface="Franklin Gothic Medium"/>
              </a:rPr>
              <a:t>The use of Solar panels to power the project means that even if it fails the solar panels remain and can be used to help provide a reliable power source for the two </a:t>
            </a:r>
            <a:r>
              <a:rPr kumimoji="0" lang="en-GB" sz="3600" b="0" i="0" u="none" strike="noStrike" kern="1200" cap="none" spc="0" normalizeH="0" baseline="0" noProof="0">
                <a:ln>
                  <a:noFill/>
                </a:ln>
                <a:solidFill>
                  <a:prstClr val="white"/>
                </a:solidFill>
                <a:effectLst/>
                <a:uLnTx/>
                <a:uFillTx/>
                <a:latin typeface="Georgia" panose="02040502050405020303" pitchFamily="18" charset="0"/>
                <a:ea typeface="Microsoft JhengHei" panose="020B0604030504040204" pitchFamily="34" charset="-120"/>
              </a:rPr>
              <a:t>communities.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cxnSp>
        <p:nvCxnSpPr>
          <p:cNvPr id="29" name="Straight Connector 28">
            <a:extLst>
              <a:ext uri="{FF2B5EF4-FFF2-40B4-BE49-F238E27FC236}">
                <a16:creationId xmlns:a16="http://schemas.microsoft.com/office/drawing/2014/main" id="{CB50DC87-07C7-41C8-A31A-F9A2046FC8C2}"/>
              </a:ext>
            </a:extLst>
          </p:cNvPr>
          <p:cNvCxnSpPr/>
          <p:nvPr/>
        </p:nvCxnSpPr>
        <p:spPr>
          <a:xfrm>
            <a:off x="1343642" y="5207758"/>
            <a:ext cx="275736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D4E3C1-4A92-4FB4-A687-7872BAE1B73E}"/>
              </a:ext>
            </a:extLst>
          </p:cNvPr>
          <p:cNvCxnSpPr>
            <a:cxnSpLocks/>
          </p:cNvCxnSpPr>
          <p:nvPr/>
        </p:nvCxnSpPr>
        <p:spPr>
          <a:xfrm>
            <a:off x="10699036" y="6721456"/>
            <a:ext cx="0" cy="120810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78D316-63B8-44E6-A349-26DA79062475}"/>
              </a:ext>
            </a:extLst>
          </p:cNvPr>
          <p:cNvSpPr txBox="1"/>
          <p:nvPr/>
        </p:nvSpPr>
        <p:spPr>
          <a:xfrm>
            <a:off x="117095" y="20691228"/>
            <a:ext cx="30026730" cy="707886"/>
          </a:xfrm>
          <a:prstGeom prst="rect">
            <a:avLst/>
          </a:prstGeom>
          <a:noFill/>
        </p:spPr>
        <p:txBody>
          <a:bodyPr wrap="square" rtlCol="0">
            <a:spAutoFit/>
          </a:bodyPr>
          <a:lstStyle/>
          <a:p>
            <a:r>
              <a:rPr lang="en-GB" sz="2000">
                <a:solidFill>
                  <a:schemeClr val="bg1"/>
                </a:solidFill>
              </a:rPr>
              <a:t>All imagery shown above is property of an initiative called Precious Plastics. It has been our goal to take the work they are doing and apply it to a location we feel would greatly benefit from its use. All taken imagery is open source and its intended use is an attempt to help solve the horribly vast amount of plastic pollution that the world currently faces.   </a:t>
            </a:r>
          </a:p>
        </p:txBody>
      </p:sp>
      <p:pic>
        <p:nvPicPr>
          <p:cNvPr id="21" name="Picture 8" descr="Heriot-Watt University | Heriot watt university, University logo, Mba in uk">
            <a:extLst>
              <a:ext uri="{FF2B5EF4-FFF2-40B4-BE49-F238E27FC236}">
                <a16:creationId xmlns:a16="http://schemas.microsoft.com/office/drawing/2014/main" id="{6069099A-4728-4171-AAF9-B8887EA5C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 y="-14242"/>
            <a:ext cx="3564631" cy="27138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eriot Watt University Logo Black and White – Brands Logos">
            <a:extLst>
              <a:ext uri="{FF2B5EF4-FFF2-40B4-BE49-F238E27FC236}">
                <a16:creationId xmlns:a16="http://schemas.microsoft.com/office/drawing/2014/main" id="{672CD2EF-6CBD-4E8C-BEF7-A0790418C0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62" y="-612696"/>
            <a:ext cx="4006440" cy="400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65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326839-80DF-49C6-8FAE-AF8C85E2DAF0}"/>
              </a:ext>
            </a:extLst>
          </p:cNvPr>
          <p:cNvSpPr>
            <a:spLocks noGrp="1"/>
          </p:cNvSpPr>
          <p:nvPr>
            <p:ph type="title"/>
          </p:nvPr>
        </p:nvSpPr>
        <p:spPr>
          <a:xfrm>
            <a:off x="2062006" y="17318245"/>
            <a:ext cx="16765737" cy="3418421"/>
          </a:xfrm>
        </p:spPr>
        <p:txBody>
          <a:bodyPr>
            <a:normAutofit/>
          </a:bodyPr>
          <a:lstStyle/>
          <a:p>
            <a:r>
              <a:rPr lang="en-GB" sz="11200">
                <a:solidFill>
                  <a:srgbClr val="303030"/>
                </a:solidFill>
              </a:rPr>
              <a:t>The Team</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posing for the camera&#10;&#10;Description automatically generated">
            <a:extLst>
              <a:ext uri="{FF2B5EF4-FFF2-40B4-BE49-F238E27FC236}">
                <a16:creationId xmlns:a16="http://schemas.microsoft.com/office/drawing/2014/main" id="{DEDEA581-F954-4953-A401-EF607A1A662F}"/>
              </a:ext>
            </a:extLst>
          </p:cNvPr>
          <p:cNvPicPr>
            <a:picLocks noChangeAspect="1"/>
          </p:cNvPicPr>
          <p:nvPr/>
        </p:nvPicPr>
        <p:blipFill rotWithShape="1">
          <a:blip r:embed="rId2">
            <a:extLst>
              <a:ext uri="{28A0092B-C50C-407E-A947-70E740481C1C}">
                <a14:useLocalDpi xmlns:a14="http://schemas.microsoft.com/office/drawing/2010/main" val="0"/>
              </a:ext>
            </a:extLst>
          </a:blip>
          <a:srcRect t="23754" b="12649"/>
          <a:stretch/>
        </p:blipFill>
        <p:spPr>
          <a:xfrm>
            <a:off x="12420629" y="1109309"/>
            <a:ext cx="3451040" cy="5078741"/>
          </a:xfrm>
          <a:prstGeom prst="rect">
            <a:avLst/>
          </a:prstGeom>
          <a:ln w="38100">
            <a:solidFill>
              <a:schemeClr val="accent3">
                <a:lumMod val="75000"/>
              </a:schemeClr>
            </a:solidFill>
          </a:ln>
        </p:spPr>
      </p:pic>
      <p:sp>
        <p:nvSpPr>
          <p:cNvPr id="6" name="TextBox 5">
            <a:extLst>
              <a:ext uri="{FF2B5EF4-FFF2-40B4-BE49-F238E27FC236}">
                <a16:creationId xmlns:a16="http://schemas.microsoft.com/office/drawing/2014/main" id="{837FCFCA-BB65-40AC-8B59-705300A787F0}"/>
              </a:ext>
            </a:extLst>
          </p:cNvPr>
          <p:cNvSpPr txBox="1"/>
          <p:nvPr/>
        </p:nvSpPr>
        <p:spPr>
          <a:xfrm>
            <a:off x="11363761" y="6407625"/>
            <a:ext cx="5564777" cy="1569660"/>
          </a:xfrm>
          <a:prstGeom prst="rect">
            <a:avLst/>
          </a:prstGeom>
          <a:noFill/>
        </p:spPr>
        <p:txBody>
          <a:bodyPr wrap="square" rtlCol="0">
            <a:spAutoFit/>
          </a:bodyPr>
          <a:lstStyle/>
          <a:p>
            <a:pPr algn="ctr"/>
            <a:r>
              <a:rPr lang="en-GB" sz="3200" b="1"/>
              <a:t>Cameron Maxwell</a:t>
            </a:r>
          </a:p>
          <a:p>
            <a:pPr algn="ctr"/>
            <a:r>
              <a:rPr lang="en-GB" sz="3200" b="1"/>
              <a:t>Chemical Engineering</a:t>
            </a:r>
          </a:p>
          <a:p>
            <a:pPr algn="ctr"/>
            <a:r>
              <a:rPr lang="en-GB" sz="3200" b="1">
                <a:ea typeface="Calibri" panose="020F0502020204030204" pitchFamily="34" charset="0"/>
              </a:rPr>
              <a:t>(H00297067)</a:t>
            </a:r>
          </a:p>
        </p:txBody>
      </p:sp>
      <p:pic>
        <p:nvPicPr>
          <p:cNvPr id="7" name="Picture 6" descr="A person sitting at a table with a computer and smiling at the camera&#10;&#10;Description automatically generated">
            <a:extLst>
              <a:ext uri="{FF2B5EF4-FFF2-40B4-BE49-F238E27FC236}">
                <a16:creationId xmlns:a16="http://schemas.microsoft.com/office/drawing/2014/main" id="{A20679C2-60A1-49A8-B007-060743F0CBC2}"/>
              </a:ext>
            </a:extLst>
          </p:cNvPr>
          <p:cNvPicPr>
            <a:picLocks noChangeAspect="1"/>
          </p:cNvPicPr>
          <p:nvPr/>
        </p:nvPicPr>
        <p:blipFill rotWithShape="1">
          <a:blip r:embed="rId3">
            <a:extLst>
              <a:ext uri="{28A0092B-C50C-407E-A947-70E740481C1C}">
                <a14:useLocalDpi xmlns:a14="http://schemas.microsoft.com/office/drawing/2010/main" val="0"/>
              </a:ext>
            </a:extLst>
          </a:blip>
          <a:srcRect t="14471" b="32696"/>
          <a:stretch/>
        </p:blipFill>
        <p:spPr>
          <a:xfrm>
            <a:off x="21711725" y="1109308"/>
            <a:ext cx="4376643" cy="5078742"/>
          </a:xfrm>
          <a:prstGeom prst="rect">
            <a:avLst/>
          </a:prstGeom>
          <a:ln w="38100">
            <a:solidFill>
              <a:schemeClr val="accent3">
                <a:lumMod val="75000"/>
              </a:schemeClr>
            </a:solidFill>
          </a:ln>
        </p:spPr>
      </p:pic>
      <p:sp>
        <p:nvSpPr>
          <p:cNvPr id="11" name="TextBox 10">
            <a:extLst>
              <a:ext uri="{FF2B5EF4-FFF2-40B4-BE49-F238E27FC236}">
                <a16:creationId xmlns:a16="http://schemas.microsoft.com/office/drawing/2014/main" id="{CCF4D32B-F6F7-4827-92F8-40FEF788BB9E}"/>
              </a:ext>
            </a:extLst>
          </p:cNvPr>
          <p:cNvSpPr txBox="1"/>
          <p:nvPr/>
        </p:nvSpPr>
        <p:spPr>
          <a:xfrm>
            <a:off x="21790872" y="6407625"/>
            <a:ext cx="4218350" cy="2062103"/>
          </a:xfrm>
          <a:prstGeom prst="rect">
            <a:avLst/>
          </a:prstGeom>
          <a:noFill/>
        </p:spPr>
        <p:txBody>
          <a:bodyPr wrap="square" rtlCol="0">
            <a:spAutoFit/>
          </a:bodyPr>
          <a:lstStyle/>
          <a:p>
            <a:pPr algn="ctr"/>
            <a:r>
              <a:rPr lang="en-GB" sz="3200" b="1"/>
              <a:t>Andrew Leahy</a:t>
            </a:r>
          </a:p>
          <a:p>
            <a:pPr algn="ctr"/>
            <a:r>
              <a:rPr lang="en-GB" sz="3200" b="1"/>
              <a:t>Mechanical Engineering</a:t>
            </a:r>
          </a:p>
          <a:p>
            <a:pPr algn="ctr"/>
            <a:r>
              <a:rPr lang="en-GB" sz="3200" b="1">
                <a:ea typeface="Calibri" panose="020F0502020204030204" pitchFamily="34" charset="0"/>
              </a:rPr>
              <a:t>(H00299134)</a:t>
            </a:r>
          </a:p>
          <a:p>
            <a:pPr algn="ctr"/>
            <a:endParaRPr lang="en-GB" sz="3200" b="1"/>
          </a:p>
        </p:txBody>
      </p:sp>
      <p:pic>
        <p:nvPicPr>
          <p:cNvPr id="4" name="Picture 3">
            <a:extLst>
              <a:ext uri="{FF2B5EF4-FFF2-40B4-BE49-F238E27FC236}">
                <a16:creationId xmlns:a16="http://schemas.microsoft.com/office/drawing/2014/main" id="{A9911958-6141-4181-8778-5222F25B8ED5}"/>
              </a:ext>
            </a:extLst>
          </p:cNvPr>
          <p:cNvPicPr>
            <a:picLocks noChangeAspect="1"/>
          </p:cNvPicPr>
          <p:nvPr/>
        </p:nvPicPr>
        <p:blipFill rotWithShape="1">
          <a:blip r:embed="rId4">
            <a:extLst>
              <a:ext uri="{28A0092B-C50C-407E-A947-70E740481C1C}">
                <a14:useLocalDpi xmlns:a14="http://schemas.microsoft.com/office/drawing/2010/main" val="0"/>
              </a:ext>
            </a:extLst>
          </a:blip>
          <a:srcRect b="18336"/>
          <a:stretch/>
        </p:blipFill>
        <p:spPr>
          <a:xfrm>
            <a:off x="11951591" y="8698998"/>
            <a:ext cx="4181608" cy="6070856"/>
          </a:xfrm>
          <a:prstGeom prst="rect">
            <a:avLst/>
          </a:prstGeom>
          <a:ln w="38100">
            <a:solidFill>
              <a:schemeClr val="accent3">
                <a:lumMod val="75000"/>
              </a:schemeClr>
            </a:solidFill>
          </a:ln>
        </p:spPr>
      </p:pic>
      <p:pic>
        <p:nvPicPr>
          <p:cNvPr id="3" name="Picture 8">
            <a:extLst>
              <a:ext uri="{FF2B5EF4-FFF2-40B4-BE49-F238E27FC236}">
                <a16:creationId xmlns:a16="http://schemas.microsoft.com/office/drawing/2014/main" id="{DA61E134-ED90-D74E-83C4-A773544BE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3243" y="8600673"/>
            <a:ext cx="4181608" cy="6145418"/>
          </a:xfrm>
          <a:prstGeom prst="rect">
            <a:avLst/>
          </a:prstGeom>
          <a:ln w="38100">
            <a:solidFill>
              <a:schemeClr val="accent3">
                <a:lumMod val="75000"/>
              </a:schemeClr>
            </a:solidFill>
          </a:ln>
        </p:spPr>
      </p:pic>
      <p:sp>
        <p:nvSpPr>
          <p:cNvPr id="9" name="TextBox 8">
            <a:extLst>
              <a:ext uri="{FF2B5EF4-FFF2-40B4-BE49-F238E27FC236}">
                <a16:creationId xmlns:a16="http://schemas.microsoft.com/office/drawing/2014/main" id="{68B8F195-B776-AF49-A080-5C1B16E3A355}"/>
              </a:ext>
            </a:extLst>
          </p:cNvPr>
          <p:cNvSpPr txBox="1"/>
          <p:nvPr/>
        </p:nvSpPr>
        <p:spPr>
          <a:xfrm>
            <a:off x="2404781" y="15014812"/>
            <a:ext cx="3800796" cy="2062103"/>
          </a:xfrm>
          <a:prstGeom prst="rect">
            <a:avLst/>
          </a:prstGeom>
          <a:noFill/>
        </p:spPr>
        <p:txBody>
          <a:bodyPr wrap="square" lIns="91440" tIns="45720" rIns="91440" bIns="45720" rtlCol="0" anchor="t">
            <a:spAutoFit/>
          </a:bodyPr>
          <a:lstStyle/>
          <a:p>
            <a:pPr lvl="1" algn="l"/>
            <a:r>
              <a:rPr lang="en-GB" sz="3200" b="1"/>
              <a:t>Callum Jardine</a:t>
            </a:r>
            <a:endParaRPr lang="en-US"/>
          </a:p>
          <a:p>
            <a:pPr algn="l"/>
            <a:r>
              <a:rPr lang="en-GB" sz="3200" b="1"/>
              <a:t>Electrical Engineering</a:t>
            </a:r>
          </a:p>
          <a:p>
            <a:pPr algn="ctr"/>
            <a:r>
              <a:rPr lang="en-GB" sz="3200" b="1">
                <a:ea typeface="Calibri" panose="020F0502020204030204" pitchFamily="34" charset="0"/>
              </a:rPr>
              <a:t> (H00322038)</a:t>
            </a:r>
          </a:p>
          <a:p>
            <a:pPr algn="l"/>
            <a:endParaRPr lang="en-US" sz="3200" b="1"/>
          </a:p>
        </p:txBody>
      </p:sp>
      <p:sp>
        <p:nvSpPr>
          <p:cNvPr id="12" name="TextBox 8">
            <a:extLst>
              <a:ext uri="{FF2B5EF4-FFF2-40B4-BE49-F238E27FC236}">
                <a16:creationId xmlns:a16="http://schemas.microsoft.com/office/drawing/2014/main" id="{F60C0780-7EAF-4D61-93F6-32D91271160E}"/>
              </a:ext>
            </a:extLst>
          </p:cNvPr>
          <p:cNvSpPr txBox="1"/>
          <p:nvPr/>
        </p:nvSpPr>
        <p:spPr>
          <a:xfrm>
            <a:off x="11847835" y="15035132"/>
            <a:ext cx="4389120" cy="2062103"/>
          </a:xfrm>
          <a:prstGeom prst="rect">
            <a:avLst/>
          </a:prstGeom>
          <a:noFill/>
        </p:spPr>
        <p:txBody>
          <a:bodyPr wrap="square" rtlCol="0">
            <a:spAutoFit/>
          </a:bodyPr>
          <a:lstStyle/>
          <a:p>
            <a:pPr algn="ctr"/>
            <a:r>
              <a:rPr lang="en-GB" sz="3200" b="1"/>
              <a:t>Chi Hang </a:t>
            </a:r>
            <a:r>
              <a:rPr lang="en-GB" sz="3200" b="1" err="1"/>
              <a:t>Tse</a:t>
            </a:r>
            <a:endParaRPr lang="en-GB" sz="3200" b="1"/>
          </a:p>
          <a:p>
            <a:pPr algn="ctr"/>
            <a:r>
              <a:rPr lang="en-GB" sz="3200" b="1"/>
              <a:t>Mechanical Engineering</a:t>
            </a:r>
          </a:p>
          <a:p>
            <a:pPr algn="ctr"/>
            <a:r>
              <a:rPr lang="en-GB" sz="3200" b="1">
                <a:ea typeface="Calibri" panose="020F0502020204030204" pitchFamily="34" charset="0"/>
              </a:rPr>
              <a:t>(H00298823)</a:t>
            </a:r>
          </a:p>
          <a:p>
            <a:pPr algn="ctr"/>
            <a:endParaRPr lang="en-GB" sz="3200" b="1"/>
          </a:p>
        </p:txBody>
      </p:sp>
      <p:sp>
        <p:nvSpPr>
          <p:cNvPr id="14" name="TextBox 13">
            <a:extLst>
              <a:ext uri="{FF2B5EF4-FFF2-40B4-BE49-F238E27FC236}">
                <a16:creationId xmlns:a16="http://schemas.microsoft.com/office/drawing/2014/main" id="{A25AA16D-B9FB-475C-9499-08D50F672361}"/>
              </a:ext>
            </a:extLst>
          </p:cNvPr>
          <p:cNvSpPr txBox="1"/>
          <p:nvPr/>
        </p:nvSpPr>
        <p:spPr>
          <a:xfrm>
            <a:off x="2404781" y="6407625"/>
            <a:ext cx="4522350" cy="1569660"/>
          </a:xfrm>
          <a:prstGeom prst="rect">
            <a:avLst/>
          </a:prstGeom>
          <a:noFill/>
        </p:spPr>
        <p:txBody>
          <a:bodyPr wrap="square" rtlCol="0">
            <a:spAutoFit/>
          </a:bodyPr>
          <a:lstStyle/>
          <a:p>
            <a:pPr algn="ctr"/>
            <a:r>
              <a:rPr lang="en-GB" sz="3200" b="1"/>
              <a:t>Ross Brown</a:t>
            </a:r>
          </a:p>
          <a:p>
            <a:pPr algn="ctr"/>
            <a:r>
              <a:rPr lang="en-GB" sz="3200" b="1"/>
              <a:t>Mechanical Engineering</a:t>
            </a:r>
          </a:p>
          <a:p>
            <a:pPr algn="ctr"/>
            <a:r>
              <a:rPr lang="en-GB" sz="3200" b="1">
                <a:ea typeface="Calibri" panose="020F0502020204030204" pitchFamily="34" charset="0"/>
              </a:rPr>
              <a:t>(H00298706)</a:t>
            </a:r>
          </a:p>
        </p:txBody>
      </p:sp>
      <p:pic>
        <p:nvPicPr>
          <p:cNvPr id="13" name="Picture 14" descr="A person wearing a suit and tie&#10;&#10;Description automatically generated">
            <a:extLst>
              <a:ext uri="{FF2B5EF4-FFF2-40B4-BE49-F238E27FC236}">
                <a16:creationId xmlns:a16="http://schemas.microsoft.com/office/drawing/2014/main" id="{DD8B42FC-21E3-4EFA-9396-EABA815FBDFA}"/>
              </a:ext>
            </a:extLst>
          </p:cNvPr>
          <p:cNvPicPr>
            <a:picLocks noChangeAspect="1"/>
          </p:cNvPicPr>
          <p:nvPr/>
        </p:nvPicPr>
        <p:blipFill>
          <a:blip r:embed="rId6"/>
          <a:stretch>
            <a:fillRect/>
          </a:stretch>
        </p:blipFill>
        <p:spPr>
          <a:xfrm>
            <a:off x="21204392" y="8600673"/>
            <a:ext cx="5391308" cy="6162572"/>
          </a:xfrm>
          <a:prstGeom prst="rect">
            <a:avLst/>
          </a:prstGeom>
          <a:ln w="38100">
            <a:solidFill>
              <a:schemeClr val="accent3">
                <a:lumMod val="75000"/>
              </a:schemeClr>
            </a:solidFill>
          </a:ln>
        </p:spPr>
      </p:pic>
      <p:sp>
        <p:nvSpPr>
          <p:cNvPr id="17" name="TextBox 16">
            <a:extLst>
              <a:ext uri="{FF2B5EF4-FFF2-40B4-BE49-F238E27FC236}">
                <a16:creationId xmlns:a16="http://schemas.microsoft.com/office/drawing/2014/main" id="{4F2E2C9E-3231-4513-B126-BB9E0D24057D}"/>
              </a:ext>
            </a:extLst>
          </p:cNvPr>
          <p:cNvSpPr txBox="1"/>
          <p:nvPr/>
        </p:nvSpPr>
        <p:spPr>
          <a:xfrm>
            <a:off x="19711106" y="15014812"/>
            <a:ext cx="8377884" cy="1569660"/>
          </a:xfrm>
          <a:prstGeom prst="rect">
            <a:avLst/>
          </a:prstGeom>
          <a:noFill/>
        </p:spPr>
        <p:txBody>
          <a:bodyPr wrap="square" lIns="91440" tIns="45720" rIns="91440" bIns="45720" rtlCol="0" anchor="t">
            <a:spAutoFit/>
          </a:bodyPr>
          <a:lstStyle/>
          <a:p>
            <a:pPr algn="ctr"/>
            <a:r>
              <a:rPr lang="en-GB" sz="3200" b="1"/>
              <a:t>Zeon </a:t>
            </a:r>
            <a:r>
              <a:rPr lang="en-GB" sz="3200" b="1" err="1"/>
              <a:t>Ojuoko</a:t>
            </a:r>
            <a:endParaRPr lang="en-GB" sz="3200" b="1">
              <a:cs typeface="Calibri"/>
            </a:endParaRPr>
          </a:p>
          <a:p>
            <a:pPr algn="ctr"/>
            <a:r>
              <a:rPr lang="en-GB" sz="3200" b="1">
                <a:cs typeface="Calibri"/>
              </a:rPr>
              <a:t>Robotics, Autonomous and interactive systems</a:t>
            </a:r>
          </a:p>
          <a:p>
            <a:pPr algn="ctr"/>
            <a:r>
              <a:rPr lang="en-GB" sz="3200" b="1">
                <a:ea typeface="Calibri" panose="020F0502020204030204" pitchFamily="34" charset="0"/>
              </a:rPr>
              <a:t>(H00298128) </a:t>
            </a:r>
            <a:r>
              <a:rPr lang="en-GB" sz="3200" b="1">
                <a:cs typeface="Calibri"/>
              </a:rPr>
              <a:t> </a:t>
            </a:r>
          </a:p>
        </p:txBody>
      </p:sp>
      <p:pic>
        <p:nvPicPr>
          <p:cNvPr id="2052" name="Picture 4">
            <a:extLst>
              <a:ext uri="{FF2B5EF4-FFF2-40B4-BE49-F238E27FC236}">
                <a16:creationId xmlns:a16="http://schemas.microsoft.com/office/drawing/2014/main" id="{5AE14597-4869-48FA-BE45-A806D75CFC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548" t="3582" r="19671" b="58365"/>
          <a:stretch/>
        </p:blipFill>
        <p:spPr bwMode="auto">
          <a:xfrm>
            <a:off x="2676709" y="1109309"/>
            <a:ext cx="4057791" cy="5078741"/>
          </a:xfrm>
          <a:prstGeom prst="rect">
            <a:avLst/>
          </a:prstGeom>
          <a:noFill/>
          <a:ln w="38100">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888EAE2-55D3-4E71-8D25-E5BC04A9CE8B}"/>
              </a:ext>
            </a:extLst>
          </p:cNvPr>
          <p:cNvPicPr>
            <a:picLocks noChangeAspect="1"/>
          </p:cNvPicPr>
          <p:nvPr/>
        </p:nvPicPr>
        <p:blipFill rotWithShape="1">
          <a:blip r:embed="rId8"/>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3144767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C6588C-D194-4BE5-8AA3-20788127B78B}"/>
              </a:ext>
            </a:extLst>
          </p:cNvPr>
          <p:cNvSpPr txBox="1"/>
          <p:nvPr/>
        </p:nvSpPr>
        <p:spPr>
          <a:xfrm>
            <a:off x="4416040" y="540434"/>
            <a:ext cx="20993404"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Plastics for Peru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 Waste Recycling </a:t>
            </a:r>
          </a:p>
        </p:txBody>
      </p:sp>
      <p:pic>
        <p:nvPicPr>
          <p:cNvPr id="8" name="Picture 7" descr="A stool in front of a table&#10;&#10;Description automatically generated">
            <a:extLst>
              <a:ext uri="{FF2B5EF4-FFF2-40B4-BE49-F238E27FC236}">
                <a16:creationId xmlns:a16="http://schemas.microsoft.com/office/drawing/2014/main" id="{CF69FEBD-65D3-4A14-B7DE-C8E8A750DCEB}"/>
              </a:ext>
            </a:extLst>
          </p:cNvPr>
          <p:cNvPicPr>
            <a:picLocks noChangeAspect="1"/>
          </p:cNvPicPr>
          <p:nvPr/>
        </p:nvPicPr>
        <p:blipFill rotWithShape="1">
          <a:blip r:embed="rId2"/>
          <a:srcRect/>
          <a:stretch/>
        </p:blipFill>
        <p:spPr>
          <a:xfrm flipH="1">
            <a:off x="5945230" y="5897618"/>
            <a:ext cx="4326368" cy="3804981"/>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accent3">
                <a:lumMod val="50000"/>
              </a:schemeClr>
            </a:solidFill>
          </a:ln>
        </p:spPr>
      </p:pic>
      <p:pic>
        <p:nvPicPr>
          <p:cNvPr id="9" name="Picture 8" descr="A picture containing table, game&#10;&#10;Description automatically generated">
            <a:extLst>
              <a:ext uri="{FF2B5EF4-FFF2-40B4-BE49-F238E27FC236}">
                <a16:creationId xmlns:a16="http://schemas.microsoft.com/office/drawing/2014/main" id="{294DE974-8962-45AD-8A41-9C6CAB0444A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5945218" y="10518331"/>
            <a:ext cx="4326380" cy="3804981"/>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accent3">
                <a:lumMod val="50000"/>
              </a:schemeClr>
            </a:solidFill>
          </a:ln>
          <a:extLst>
            <a:ext uri="{53640926-AAD7-44D8-BBD7-CCE9431645EC}">
              <a14:shadowObscured xmlns:a14="http://schemas.microsoft.com/office/drawing/2010/main"/>
            </a:ext>
          </a:extLst>
        </p:spPr>
      </p:pic>
      <p:pic>
        <p:nvPicPr>
          <p:cNvPr id="10" name="Picture 9" descr="Diagram, engineering drawing&#10;&#10;Description automatically generated">
            <a:extLst>
              <a:ext uri="{FF2B5EF4-FFF2-40B4-BE49-F238E27FC236}">
                <a16:creationId xmlns:a16="http://schemas.microsoft.com/office/drawing/2014/main" id="{894E770F-52CA-42A1-9F47-B1CFB5E784E5}"/>
              </a:ext>
            </a:extLst>
          </p:cNvPr>
          <p:cNvPicPr>
            <a:picLocks noChangeAspect="1"/>
          </p:cNvPicPr>
          <p:nvPr/>
        </p:nvPicPr>
        <p:blipFill rotWithShape="1">
          <a:blip r:embed="rId4"/>
          <a:srcRect/>
          <a:stretch/>
        </p:blipFill>
        <p:spPr>
          <a:xfrm flipH="1">
            <a:off x="5945218" y="15139046"/>
            <a:ext cx="4326378" cy="3807582"/>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8100">
            <a:solidFill>
              <a:schemeClr val="accent3">
                <a:lumMod val="50000"/>
              </a:schemeClr>
            </a:solidFill>
          </a:ln>
        </p:spPr>
      </p:pic>
      <p:grpSp>
        <p:nvGrpSpPr>
          <p:cNvPr id="4" name="Group 3">
            <a:extLst>
              <a:ext uri="{FF2B5EF4-FFF2-40B4-BE49-F238E27FC236}">
                <a16:creationId xmlns:a16="http://schemas.microsoft.com/office/drawing/2014/main" id="{7029E122-F42D-4C7B-A6DE-5CCC5764824C}"/>
              </a:ext>
            </a:extLst>
          </p:cNvPr>
          <p:cNvGrpSpPr/>
          <p:nvPr/>
        </p:nvGrpSpPr>
        <p:grpSpPr>
          <a:xfrm>
            <a:off x="1307067" y="6833441"/>
            <a:ext cx="4043015" cy="10932671"/>
            <a:chOff x="1307067" y="6833441"/>
            <a:chExt cx="4043015" cy="10932671"/>
          </a:xfrm>
        </p:grpSpPr>
        <p:sp>
          <p:nvSpPr>
            <p:cNvPr id="17" name="TextBox 16">
              <a:extLst>
                <a:ext uri="{FF2B5EF4-FFF2-40B4-BE49-F238E27FC236}">
                  <a16:creationId xmlns:a16="http://schemas.microsoft.com/office/drawing/2014/main" id="{83E4BF48-FA3B-4BE7-A22B-BD6A631BDC68}"/>
                </a:ext>
              </a:extLst>
            </p:cNvPr>
            <p:cNvSpPr txBox="1"/>
            <p:nvPr/>
          </p:nvSpPr>
          <p:spPr>
            <a:xfrm>
              <a:off x="1307067" y="6833441"/>
              <a:ext cx="3538572"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Plastic Shredder</a:t>
              </a:r>
            </a:p>
          </p:txBody>
        </p:sp>
        <p:sp>
          <p:nvSpPr>
            <p:cNvPr id="18" name="TextBox 17">
              <a:extLst>
                <a:ext uri="{FF2B5EF4-FFF2-40B4-BE49-F238E27FC236}">
                  <a16:creationId xmlns:a16="http://schemas.microsoft.com/office/drawing/2014/main" id="{12F755AA-CC4B-48CF-9D67-1BF43EB73150}"/>
                </a:ext>
              </a:extLst>
            </p:cNvPr>
            <p:cNvSpPr txBox="1"/>
            <p:nvPr/>
          </p:nvSpPr>
          <p:spPr>
            <a:xfrm>
              <a:off x="1343642" y="11576501"/>
              <a:ext cx="4006440"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Injection Moulder</a:t>
              </a:r>
            </a:p>
          </p:txBody>
        </p:sp>
        <p:sp>
          <p:nvSpPr>
            <p:cNvPr id="19" name="TextBox 18">
              <a:extLst>
                <a:ext uri="{FF2B5EF4-FFF2-40B4-BE49-F238E27FC236}">
                  <a16:creationId xmlns:a16="http://schemas.microsoft.com/office/drawing/2014/main" id="{3A2A2873-871E-45AC-9198-D8390C3AD14F}"/>
                </a:ext>
              </a:extLst>
            </p:cNvPr>
            <p:cNvSpPr txBox="1"/>
            <p:nvPr/>
          </p:nvSpPr>
          <p:spPr>
            <a:xfrm>
              <a:off x="1307067" y="16319562"/>
              <a:ext cx="3403376"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Calibri" panose="020F0502020204030204"/>
                  <a:ea typeface="+mn-ea"/>
                  <a:cs typeface="+mn-cs"/>
                </a:rPr>
                <a:t>The Extrusion Moulder</a:t>
              </a:r>
            </a:p>
          </p:txBody>
        </p:sp>
      </p:grpSp>
      <p:sp>
        <p:nvSpPr>
          <p:cNvPr id="22" name="TextBox 21">
            <a:extLst>
              <a:ext uri="{FF2B5EF4-FFF2-40B4-BE49-F238E27FC236}">
                <a16:creationId xmlns:a16="http://schemas.microsoft.com/office/drawing/2014/main" id="{4E161878-B43F-436E-AD6E-DC27DEB6F35C}"/>
              </a:ext>
            </a:extLst>
          </p:cNvPr>
          <p:cNvSpPr txBox="1"/>
          <p:nvPr/>
        </p:nvSpPr>
        <p:spPr>
          <a:xfrm>
            <a:off x="4416040" y="3393744"/>
            <a:ext cx="2278678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Taking plastic waste around Lobitos and Piedritas and converting it into items that directly benefit both communities. Completed using 100% renewable energy.</a:t>
            </a:r>
          </a:p>
        </p:txBody>
      </p:sp>
      <p:sp>
        <p:nvSpPr>
          <p:cNvPr id="24" name="Rectangle 23">
            <a:extLst>
              <a:ext uri="{FF2B5EF4-FFF2-40B4-BE49-F238E27FC236}">
                <a16:creationId xmlns:a16="http://schemas.microsoft.com/office/drawing/2014/main" id="{CAAD4E84-9648-46A5-8B5A-B151449E6358}"/>
              </a:ext>
            </a:extLst>
          </p:cNvPr>
          <p:cNvSpPr/>
          <p:nvPr/>
        </p:nvSpPr>
        <p:spPr>
          <a:xfrm>
            <a:off x="2681069" y="19446353"/>
            <a:ext cx="24898782" cy="843360"/>
          </a:xfrm>
          <a:prstGeom prst="rect">
            <a:avLst/>
          </a:prstGeom>
          <a:solidFill>
            <a:schemeClr val="tx1">
              <a:lumMod val="85000"/>
              <a:lumOff val="1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a:ln>
                  <a:noFill/>
                </a:ln>
                <a:solidFill>
                  <a:prstClr val="white"/>
                </a:solidFill>
                <a:effectLst/>
                <a:uLnTx/>
                <a:uFillTx/>
                <a:latin typeface="Franklin Gothic Book" panose="020B0503020102020204" pitchFamily="34" charset="0"/>
                <a:ea typeface="+mn-ea"/>
                <a:cs typeface="+mn-cs"/>
              </a:rPr>
              <a:t>Become as passionate about this project as we are by checking out the PDF, YouTube, and leaving comments below!</a:t>
            </a:r>
          </a:p>
        </p:txBody>
      </p:sp>
      <p:sp>
        <p:nvSpPr>
          <p:cNvPr id="25" name="TextBox 24">
            <a:extLst>
              <a:ext uri="{FF2B5EF4-FFF2-40B4-BE49-F238E27FC236}">
                <a16:creationId xmlns:a16="http://schemas.microsoft.com/office/drawing/2014/main" id="{EAD8E22B-8DCD-4128-AD4B-1F639A384D6E}"/>
              </a:ext>
            </a:extLst>
          </p:cNvPr>
          <p:cNvSpPr txBox="1"/>
          <p:nvPr/>
        </p:nvSpPr>
        <p:spPr>
          <a:xfrm>
            <a:off x="11506371" y="12056832"/>
            <a:ext cx="18530284" cy="7201972"/>
          </a:xfrm>
          <a:prstGeom prst="rect">
            <a:avLst/>
          </a:prstGeom>
          <a:noFill/>
        </p:spPr>
        <p:txBody>
          <a:bodyPr wrap="square" lIns="91440" tIns="45720" rIns="91440" bIns="45720" rtlCol="0" anchor="t">
            <a:spAutoFit/>
          </a:bodyPr>
          <a:lstStyle/>
          <a:p>
            <a:pPr>
              <a:lnSpc>
                <a:spcPct val="150000"/>
              </a:lnSpc>
              <a:defRPr/>
            </a:pPr>
            <a:r>
              <a:rPr kumimoji="0" lang="en-GB" sz="4400" b="1" i="0" u="none" strike="noStrike" kern="1200" cap="none" spc="0" normalizeH="0" baseline="0" noProof="0">
                <a:ln>
                  <a:noFill/>
                </a:ln>
                <a:solidFill>
                  <a:schemeClr val="bg1"/>
                </a:solidFill>
                <a:effectLst/>
                <a:uLnTx/>
                <a:uFillTx/>
                <a:latin typeface="Franklin Gothic Medium"/>
              </a:rPr>
              <a:t>Sustainability</a:t>
            </a:r>
            <a:r>
              <a:rPr lang="en-GB" sz="4400" b="1">
                <a:solidFill>
                  <a:schemeClr val="bg1"/>
                </a:solidFill>
                <a:latin typeface="Franklin Gothic Medium"/>
              </a:rPr>
              <a:t> </a:t>
            </a:r>
            <a:endParaRPr lang="en-GB" sz="4400" b="1"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3600" b="0" i="0" u="none" strike="noStrike" kern="1200" cap="none" spc="0" normalizeH="0" baseline="0" noProof="0">
                <a:ln>
                  <a:noFill/>
                </a:ln>
                <a:solidFill>
                  <a:schemeClr val="bg1"/>
                </a:solidFill>
                <a:effectLst/>
                <a:uLnTx/>
                <a:uFillTx/>
                <a:latin typeface="Franklin Gothic Medium"/>
              </a:rPr>
              <a:t>We aim to create items that will encourage tourists to return to the region two current examples are, face shields to </a:t>
            </a:r>
            <a:r>
              <a:rPr kumimoji="0" lang="en-GB" sz="3600" i="0" u="sng" strike="noStrike" kern="1200" cap="none" spc="0" normalizeH="0" baseline="0" noProof="0">
                <a:ln>
                  <a:noFill/>
                </a:ln>
                <a:solidFill>
                  <a:schemeClr val="bg1"/>
                </a:solidFill>
                <a:uLnTx/>
                <a:uFillTx/>
                <a:latin typeface="Franklin Gothic Medium"/>
              </a:rPr>
              <a:t>help control the spread of COVID-19</a:t>
            </a:r>
            <a:r>
              <a:rPr kumimoji="0" lang="en-GB" sz="3600" i="0" strike="noStrike" kern="1200" cap="none" spc="0" normalizeH="0" baseline="0" noProof="0">
                <a:ln>
                  <a:noFill/>
                </a:ln>
                <a:solidFill>
                  <a:schemeClr val="bg1"/>
                </a:solidFill>
                <a:effectLst/>
                <a:uLnTx/>
                <a:uFillTx/>
                <a:latin typeface="Franklin Gothic Medium"/>
              </a:rPr>
              <a:t> and </a:t>
            </a:r>
            <a:r>
              <a:rPr kumimoji="0" lang="en-GB" sz="3600" b="0" i="0" u="none" strike="noStrike" kern="1200" cap="none" spc="0" normalizeH="0" baseline="0" noProof="0">
                <a:ln>
                  <a:noFill/>
                </a:ln>
                <a:solidFill>
                  <a:schemeClr val="bg1"/>
                </a:solidFill>
                <a:effectLst/>
                <a:uLnTx/>
                <a:uFillTx/>
                <a:latin typeface="Franklin Gothic Medium"/>
              </a:rPr>
              <a:t>souvenirs made from plastic waste to help generate a </a:t>
            </a:r>
            <a:r>
              <a:rPr kumimoji="0" lang="en-GB" sz="3600" b="0" i="0" u="sng" strike="noStrike" kern="1200" cap="none" spc="0" normalizeH="0" baseline="0" noProof="0">
                <a:ln>
                  <a:noFill/>
                </a:ln>
                <a:solidFill>
                  <a:schemeClr val="bg1"/>
                </a:solidFill>
                <a:effectLst/>
                <a:uLnTx/>
                <a:uFillTx/>
                <a:latin typeface="Franklin Gothic Medium"/>
              </a:rPr>
              <a:t>new income source for the community</a:t>
            </a:r>
            <a:r>
              <a:rPr kumimoji="0" lang="en-GB" sz="3600" b="0" i="0" strike="noStrike" kern="1200" cap="none" spc="0" normalizeH="0" baseline="0" noProof="0">
                <a:ln>
                  <a:noFill/>
                </a:ln>
                <a:solidFill>
                  <a:schemeClr val="bg1"/>
                </a:solidFill>
                <a:effectLst/>
                <a:uLnTx/>
                <a:uFillTx/>
                <a:latin typeface="Franklin Gothic Medium"/>
              </a:rPr>
              <a:t>.</a:t>
            </a:r>
            <a:endParaRPr lang="en-GB" sz="3600">
              <a:solidFill>
                <a:schemeClr val="bg1"/>
              </a:solidFill>
              <a:latin typeface="Franklin Gothic Medium"/>
            </a:endParaRPr>
          </a:p>
          <a:p>
            <a:pPr marL="571500" indent="-571500">
              <a:buFont typeface="Wingdings" panose="05000000000000000000" pitchFamily="2" charset="2"/>
              <a:buChar char="§"/>
              <a:defRPr/>
            </a:pPr>
            <a:endParaRPr lang="en-GB" sz="3600" b="0"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3600">
                <a:solidFill>
                  <a:schemeClr val="bg1"/>
                </a:solidFill>
                <a:latin typeface="Franklin Gothic Medium"/>
              </a:rPr>
              <a:t>We aim to get locals directly involved in the project, providing training and</a:t>
            </a:r>
            <a:r>
              <a:rPr kumimoji="0" lang="en-GB" sz="3600" b="0" i="0" u="none" strike="noStrike" kern="1200" cap="none" spc="0" normalizeH="0" baseline="0" noProof="0">
                <a:ln>
                  <a:noFill/>
                </a:ln>
                <a:solidFill>
                  <a:schemeClr val="bg1"/>
                </a:solidFill>
                <a:effectLst/>
                <a:uLnTx/>
                <a:uFillTx/>
                <a:latin typeface="Franklin Gothic Medium"/>
              </a:rPr>
              <a:t> opportunities of employment, </a:t>
            </a:r>
            <a:r>
              <a:rPr kumimoji="0" lang="en-GB" sz="3600" b="0" i="0" u="sng" strike="noStrike" kern="1200" cap="none" spc="0" normalizeH="0" baseline="0" noProof="0">
                <a:ln>
                  <a:noFill/>
                </a:ln>
                <a:solidFill>
                  <a:schemeClr val="bg1"/>
                </a:solidFill>
                <a:effectLst/>
                <a:uLnTx/>
                <a:uFillTx/>
                <a:latin typeface="Franklin Gothic Medium"/>
              </a:rPr>
              <a:t>generating jobs within the area</a:t>
            </a:r>
            <a:r>
              <a:rPr kumimoji="0" lang="en-GB" sz="3600" b="0" i="0" u="none" strike="noStrike" kern="1200" cap="none" spc="0" normalizeH="0" baseline="0" noProof="0">
                <a:ln>
                  <a:noFill/>
                </a:ln>
                <a:solidFill>
                  <a:schemeClr val="bg1"/>
                </a:solidFill>
                <a:effectLst/>
                <a:uLnTx/>
                <a:uFillTx/>
                <a:latin typeface="Franklin Gothic Medium"/>
              </a:rPr>
              <a:t>.</a:t>
            </a:r>
            <a:endParaRPr lang="en-GB" sz="3600" b="0" i="0" u="none" strike="noStrike" kern="1200" cap="none" spc="0" normalizeH="0" baseline="0" noProof="0">
              <a:ln>
                <a:noFill/>
              </a:ln>
              <a:solidFill>
                <a:schemeClr val="bg1"/>
              </a:solidFill>
              <a:effectLst/>
              <a:uLnTx/>
              <a:uFillTx/>
              <a:latin typeface="Franklin Gothic Medium"/>
            </a:endParaRPr>
          </a:p>
          <a:p>
            <a:pPr marL="571500" marR="0" lvl="0" indent="-5715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3600" b="0" i="0" u="none" strike="noStrike" kern="1200" cap="none" spc="0" normalizeH="0" baseline="0" noProof="0">
              <a:ln>
                <a:noFill/>
              </a:ln>
              <a:solidFill>
                <a:schemeClr val="bg1"/>
              </a:solidFill>
              <a:effectLst/>
              <a:uLnTx/>
              <a:uFillTx/>
              <a:latin typeface="Franklin Gothic Medium" panose="020B0603020102020204" pitchFamily="34" charset="0"/>
            </a:endParaRPr>
          </a:p>
          <a:p>
            <a:pPr marL="571500" indent="-571500">
              <a:buFont typeface="Wingdings" panose="05000000000000000000" pitchFamily="2" charset="2"/>
              <a:buChar char="§"/>
              <a:defRPr/>
            </a:pPr>
            <a:r>
              <a:rPr kumimoji="0" lang="en-GB" sz="3600" b="0" i="0" u="none" strike="noStrike" kern="1200" cap="none" spc="0" normalizeH="0" baseline="0" noProof="0">
                <a:ln>
                  <a:noFill/>
                </a:ln>
                <a:solidFill>
                  <a:schemeClr val="bg1"/>
                </a:solidFill>
                <a:effectLst/>
                <a:uLnTx/>
                <a:uFillTx/>
                <a:latin typeface="Franklin Gothic Medium"/>
              </a:rPr>
              <a:t>Most importantly, </a:t>
            </a:r>
            <a:r>
              <a:rPr kumimoji="0" lang="en-GB" sz="3600" i="0" u="sng" strike="noStrike" kern="1200" cap="none" spc="0" normalizeH="0" baseline="0" noProof="0">
                <a:ln>
                  <a:noFill/>
                </a:ln>
                <a:solidFill>
                  <a:schemeClr val="bg1"/>
                </a:solidFill>
                <a:effectLst/>
                <a:uLnTx/>
                <a:uFillTx/>
                <a:latin typeface="Franklin Gothic Medium"/>
              </a:rPr>
              <a:t>this project will listen to the community</a:t>
            </a:r>
            <a:r>
              <a:rPr kumimoji="0" lang="en-GB" sz="3600" i="0" u="none" strike="noStrike" kern="1200" cap="none" spc="0" normalizeH="0" baseline="0" noProof="0">
                <a:ln>
                  <a:noFill/>
                </a:ln>
                <a:solidFill>
                  <a:schemeClr val="bg1"/>
                </a:solidFill>
                <a:effectLst/>
                <a:uLnTx/>
                <a:uFillTx/>
                <a:latin typeface="Franklin Gothic Medium"/>
              </a:rPr>
              <a:t>.</a:t>
            </a:r>
            <a:r>
              <a:rPr kumimoji="0" lang="en-GB" sz="3600" b="0" i="0" u="none" strike="noStrike" kern="1200" cap="none" spc="0" normalizeH="0" baseline="0" noProof="0">
                <a:ln>
                  <a:noFill/>
                </a:ln>
                <a:solidFill>
                  <a:schemeClr val="bg1"/>
                </a:solidFill>
                <a:effectLst/>
                <a:uLnTx/>
                <a:uFillTx/>
                <a:latin typeface="Franklin Gothic Medium"/>
              </a:rPr>
              <a:t> Acting </a:t>
            </a:r>
            <a:r>
              <a:rPr lang="en-GB" sz="3600">
                <a:solidFill>
                  <a:schemeClr val="bg1"/>
                </a:solidFill>
                <a:latin typeface="Franklin Gothic Medium"/>
              </a:rPr>
              <a:t>upon the direction they believe is best. Taking suggestions at any point within the process. </a:t>
            </a:r>
            <a:endParaRPr lang="en-GB" sz="3600">
              <a:solidFill>
                <a:schemeClr val="bg1"/>
              </a:solidFill>
              <a:latin typeface="Franklin Gothic Medium"/>
              <a:cs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sp>
        <p:nvSpPr>
          <p:cNvPr id="26" name="TextBox 25">
            <a:extLst>
              <a:ext uri="{FF2B5EF4-FFF2-40B4-BE49-F238E27FC236}">
                <a16:creationId xmlns:a16="http://schemas.microsoft.com/office/drawing/2014/main" id="{ACA851A7-BBF8-4867-9489-EDA7AB808A54}"/>
              </a:ext>
            </a:extLst>
          </p:cNvPr>
          <p:cNvSpPr txBox="1"/>
          <p:nvPr/>
        </p:nvSpPr>
        <p:spPr>
          <a:xfrm>
            <a:off x="11506371" y="5277644"/>
            <a:ext cx="18196877" cy="664797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Versatility</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The machines used to process plastic waste allow a wide array of items to be made that can help counteract the current challenge areas within Lobitos and Piedritas. </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Current examples include: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3600">
                <a:solidFill>
                  <a:prstClr val="white"/>
                </a:solidFill>
                <a:latin typeface="Franklin Gothic Medium" panose="020B0603020102020204" pitchFamily="34" charset="0"/>
              </a:rPr>
              <a:t>- </a:t>
            </a: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Face Shields  					-   Classroom Supplies			- Souvenirs </a:t>
            </a:r>
          </a:p>
          <a:p>
            <a:pPr marR="0" lvl="0" algn="l" defTabSz="457200" rtl="0" eaLnBrk="1" fontAlgn="auto" latinLnBrk="0" hangingPunct="1">
              <a:lnSpc>
                <a:spcPct val="100000"/>
              </a:lnSpc>
              <a:spcBef>
                <a:spcPts val="0"/>
              </a:spcBef>
              <a:spcAft>
                <a:spcPts val="0"/>
              </a:spcAft>
              <a:buClrTx/>
              <a:buSzTx/>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  Water Collection Tanks	-   Recycling Bins					- Plastic Bricks (coming soon)</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The use of Solar panels to power the project means that even if it fails the solar panels remain and can be used to help provide a reliable power source for the two communities.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cxnSp>
        <p:nvCxnSpPr>
          <p:cNvPr id="29" name="Straight Connector 28">
            <a:extLst>
              <a:ext uri="{FF2B5EF4-FFF2-40B4-BE49-F238E27FC236}">
                <a16:creationId xmlns:a16="http://schemas.microsoft.com/office/drawing/2014/main" id="{CB50DC87-07C7-41C8-A31A-F9A2046FC8C2}"/>
              </a:ext>
            </a:extLst>
          </p:cNvPr>
          <p:cNvCxnSpPr/>
          <p:nvPr/>
        </p:nvCxnSpPr>
        <p:spPr>
          <a:xfrm>
            <a:off x="1343642" y="5207758"/>
            <a:ext cx="275736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D4E3C1-4A92-4FB4-A687-7872BAE1B73E}"/>
              </a:ext>
            </a:extLst>
          </p:cNvPr>
          <p:cNvCxnSpPr>
            <a:cxnSpLocks/>
          </p:cNvCxnSpPr>
          <p:nvPr/>
        </p:nvCxnSpPr>
        <p:spPr>
          <a:xfrm>
            <a:off x="10699036" y="6721456"/>
            <a:ext cx="0" cy="120810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78D316-63B8-44E6-A349-26DA79062475}"/>
              </a:ext>
            </a:extLst>
          </p:cNvPr>
          <p:cNvSpPr txBox="1"/>
          <p:nvPr/>
        </p:nvSpPr>
        <p:spPr>
          <a:xfrm>
            <a:off x="117095" y="20691228"/>
            <a:ext cx="30026730" cy="707886"/>
          </a:xfrm>
          <a:prstGeom prst="rect">
            <a:avLst/>
          </a:prstGeom>
          <a:noFill/>
        </p:spPr>
        <p:txBody>
          <a:bodyPr wrap="square" rtlCol="0">
            <a:spAutoFit/>
          </a:bodyPr>
          <a:lstStyle/>
          <a:p>
            <a:r>
              <a:rPr lang="en-GB" sz="2000">
                <a:solidFill>
                  <a:schemeClr val="bg1"/>
                </a:solidFill>
              </a:rPr>
              <a:t>All imagery shown above is property of an initiative called Precious Plastics. It has been our goal to take the work they are doing and apply it to a location we feel would greatly benefit from its use. All taken imagery is open source and its intended use is an attempt to help solve the horribly vast amount of plastic pollution that the world currently faces.   </a:t>
            </a:r>
          </a:p>
        </p:txBody>
      </p:sp>
      <p:pic>
        <p:nvPicPr>
          <p:cNvPr id="21" name="Picture 8" descr="Heriot-Watt University | Heriot watt university, University logo, Mba in uk">
            <a:extLst>
              <a:ext uri="{FF2B5EF4-FFF2-40B4-BE49-F238E27FC236}">
                <a16:creationId xmlns:a16="http://schemas.microsoft.com/office/drawing/2014/main" id="{6069099A-4728-4171-AAF9-B8887EA5C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 y="-14242"/>
            <a:ext cx="3564631" cy="27138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eriot Watt University Logo Black and White – Brands Logos">
            <a:extLst>
              <a:ext uri="{FF2B5EF4-FFF2-40B4-BE49-F238E27FC236}">
                <a16:creationId xmlns:a16="http://schemas.microsoft.com/office/drawing/2014/main" id="{672CD2EF-6CBD-4E8C-BEF7-A0790418C0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62" y="-612696"/>
            <a:ext cx="4006440" cy="400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47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497D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C6588C-D194-4BE5-8AA3-20788127B78B}"/>
              </a:ext>
            </a:extLst>
          </p:cNvPr>
          <p:cNvSpPr txBox="1"/>
          <p:nvPr/>
        </p:nvSpPr>
        <p:spPr>
          <a:xfrm>
            <a:off x="4416040" y="540434"/>
            <a:ext cx="20993404"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Plastics for Peru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 Waste Recycling </a:t>
            </a:r>
          </a:p>
        </p:txBody>
      </p:sp>
      <p:pic>
        <p:nvPicPr>
          <p:cNvPr id="8" name="Picture 7" descr="A stool in front of a table&#10;&#10;Description automatically generated">
            <a:extLst>
              <a:ext uri="{FF2B5EF4-FFF2-40B4-BE49-F238E27FC236}">
                <a16:creationId xmlns:a16="http://schemas.microsoft.com/office/drawing/2014/main" id="{CF69FEBD-65D3-4A14-B7DE-C8E8A750DCEB}"/>
              </a:ext>
            </a:extLst>
          </p:cNvPr>
          <p:cNvPicPr>
            <a:picLocks noChangeAspect="1"/>
          </p:cNvPicPr>
          <p:nvPr/>
        </p:nvPicPr>
        <p:blipFill rotWithShape="1">
          <a:blip r:embed="rId2"/>
          <a:srcRect/>
          <a:stretch/>
        </p:blipFill>
        <p:spPr>
          <a:xfrm flipH="1">
            <a:off x="4899000" y="6053109"/>
            <a:ext cx="4019908" cy="353544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9" name="Picture 8" descr="A picture containing table, game&#10;&#10;Description automatically generated">
            <a:extLst>
              <a:ext uri="{FF2B5EF4-FFF2-40B4-BE49-F238E27FC236}">
                <a16:creationId xmlns:a16="http://schemas.microsoft.com/office/drawing/2014/main" id="{294DE974-8962-45AD-8A41-9C6CAB0444A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899000" y="10703166"/>
            <a:ext cx="4019910"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10" name="Picture 9" descr="Diagram, engineering drawing&#10;&#10;Description automatically generated">
            <a:extLst>
              <a:ext uri="{FF2B5EF4-FFF2-40B4-BE49-F238E27FC236}">
                <a16:creationId xmlns:a16="http://schemas.microsoft.com/office/drawing/2014/main" id="{894E770F-52CA-42A1-9F47-B1CFB5E784E5}"/>
              </a:ext>
            </a:extLst>
          </p:cNvPr>
          <p:cNvPicPr>
            <a:picLocks noChangeAspect="1"/>
          </p:cNvPicPr>
          <p:nvPr/>
        </p:nvPicPr>
        <p:blipFill rotWithShape="1">
          <a:blip r:embed="rId4"/>
          <a:srcRect/>
          <a:stretch/>
        </p:blipFill>
        <p:spPr>
          <a:xfrm flipH="1">
            <a:off x="4899000" y="15466741"/>
            <a:ext cx="4019908" cy="353544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7" name="TextBox 16">
            <a:extLst>
              <a:ext uri="{FF2B5EF4-FFF2-40B4-BE49-F238E27FC236}">
                <a16:creationId xmlns:a16="http://schemas.microsoft.com/office/drawing/2014/main" id="{83E4BF48-FA3B-4BE7-A22B-BD6A631BDC68}"/>
              </a:ext>
            </a:extLst>
          </p:cNvPr>
          <p:cNvSpPr txBox="1"/>
          <p:nvPr/>
        </p:nvSpPr>
        <p:spPr>
          <a:xfrm>
            <a:off x="975043" y="6672046"/>
            <a:ext cx="3330734"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The Plastic Shredder</a:t>
            </a:r>
          </a:p>
        </p:txBody>
      </p:sp>
      <p:sp>
        <p:nvSpPr>
          <p:cNvPr id="18" name="TextBox 17">
            <a:extLst>
              <a:ext uri="{FF2B5EF4-FFF2-40B4-BE49-F238E27FC236}">
                <a16:creationId xmlns:a16="http://schemas.microsoft.com/office/drawing/2014/main" id="{12F755AA-CC4B-48CF-9D67-1BF43EB73150}"/>
              </a:ext>
            </a:extLst>
          </p:cNvPr>
          <p:cNvSpPr txBox="1"/>
          <p:nvPr/>
        </p:nvSpPr>
        <p:spPr>
          <a:xfrm>
            <a:off x="975043" y="11615461"/>
            <a:ext cx="3107588"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The Injection Moulder</a:t>
            </a:r>
          </a:p>
        </p:txBody>
      </p:sp>
      <p:sp>
        <p:nvSpPr>
          <p:cNvPr id="19" name="TextBox 18">
            <a:extLst>
              <a:ext uri="{FF2B5EF4-FFF2-40B4-BE49-F238E27FC236}">
                <a16:creationId xmlns:a16="http://schemas.microsoft.com/office/drawing/2014/main" id="{3A2A2873-871E-45AC-9198-D8390C3AD14F}"/>
              </a:ext>
            </a:extLst>
          </p:cNvPr>
          <p:cNvSpPr txBox="1"/>
          <p:nvPr/>
        </p:nvSpPr>
        <p:spPr>
          <a:xfrm>
            <a:off x="957795" y="16714132"/>
            <a:ext cx="3403376"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The Extrusion Moulder</a:t>
            </a:r>
          </a:p>
        </p:txBody>
      </p:sp>
      <p:sp>
        <p:nvSpPr>
          <p:cNvPr id="22" name="TextBox 21">
            <a:extLst>
              <a:ext uri="{FF2B5EF4-FFF2-40B4-BE49-F238E27FC236}">
                <a16:creationId xmlns:a16="http://schemas.microsoft.com/office/drawing/2014/main" id="{4E161878-B43F-436E-AD6E-DC27DEB6F35C}"/>
              </a:ext>
            </a:extLst>
          </p:cNvPr>
          <p:cNvSpPr txBox="1"/>
          <p:nvPr/>
        </p:nvSpPr>
        <p:spPr>
          <a:xfrm>
            <a:off x="4387561" y="3384595"/>
            <a:ext cx="2278678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Taking plastic waste around Lobitos and Piedritas and converting it into items that directly benefit both communities. Completed using 100% renewable energy.</a:t>
            </a:r>
          </a:p>
        </p:txBody>
      </p:sp>
      <p:sp>
        <p:nvSpPr>
          <p:cNvPr id="24" name="Rectangle 23">
            <a:extLst>
              <a:ext uri="{FF2B5EF4-FFF2-40B4-BE49-F238E27FC236}">
                <a16:creationId xmlns:a16="http://schemas.microsoft.com/office/drawing/2014/main" id="{CAAD4E84-9648-46A5-8B5A-B151449E6358}"/>
              </a:ext>
            </a:extLst>
          </p:cNvPr>
          <p:cNvSpPr/>
          <p:nvPr/>
        </p:nvSpPr>
        <p:spPr>
          <a:xfrm>
            <a:off x="2868859" y="19760938"/>
            <a:ext cx="24087765" cy="938754"/>
          </a:xfrm>
          <a:prstGeom prst="rect">
            <a:avLst/>
          </a:prstGeom>
          <a:solidFill>
            <a:schemeClr val="tx1">
              <a:lumMod val="85000"/>
              <a:lumOff val="1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Franklin Gothic Book" panose="020B0503020102020204" pitchFamily="34" charset="0"/>
                <a:ea typeface="+mn-ea"/>
                <a:cs typeface="+mn-cs"/>
              </a:rPr>
              <a:t>Become as passionate about this project as we are by checking out the PDF and YouTube video shown below!</a:t>
            </a:r>
          </a:p>
        </p:txBody>
      </p:sp>
      <p:sp>
        <p:nvSpPr>
          <p:cNvPr id="25" name="TextBox 24">
            <a:extLst>
              <a:ext uri="{FF2B5EF4-FFF2-40B4-BE49-F238E27FC236}">
                <a16:creationId xmlns:a16="http://schemas.microsoft.com/office/drawing/2014/main" id="{EAD8E22B-8DCD-4128-AD4B-1F639A384D6E}"/>
              </a:ext>
            </a:extLst>
          </p:cNvPr>
          <p:cNvSpPr txBox="1"/>
          <p:nvPr/>
        </p:nvSpPr>
        <p:spPr>
          <a:xfrm>
            <a:off x="12826045" y="10019207"/>
            <a:ext cx="14130579" cy="85254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Sustainability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Through creating items that help to rejuvenate the tourism within the region the machines can be used to create souvenirs to help fund further projects in the area.</a:t>
            </a:r>
          </a:p>
          <a:p>
            <a:r>
              <a:rPr kumimoji="0" lang="en-GB" sz="3600" b="0" i="0" u="none" strike="noStrike" kern="1200" cap="none" spc="0" normalizeH="0" baseline="0" noProof="0">
                <a:ln>
                  <a:noFill/>
                </a:ln>
                <a:solidFill>
                  <a:schemeClr val="bg1"/>
                </a:solidFill>
                <a:effectLst/>
                <a:uLnTx/>
                <a:uFillTx/>
                <a:latin typeface="Franklin Gothic Medium"/>
              </a:rPr>
              <a:t>We aim to create items that will encourage tourists to return to the region e.g., face shields to </a:t>
            </a:r>
            <a:r>
              <a:rPr kumimoji="0" lang="en-GB" sz="3600" i="0" u="sng" strike="noStrike" kern="1200" cap="none" spc="0" normalizeH="0" baseline="0" noProof="0">
                <a:ln>
                  <a:noFill/>
                </a:ln>
                <a:solidFill>
                  <a:schemeClr val="bg1"/>
                </a:solidFill>
                <a:uLnTx/>
                <a:uFillTx/>
                <a:latin typeface="Franklin Gothic Medium"/>
              </a:rPr>
              <a:t>help control the spread of COVID-19</a:t>
            </a:r>
            <a:r>
              <a:rPr kumimoji="0" lang="en-GB" sz="3600" i="0" u="sng" strike="noStrike" kern="1200" cap="none" spc="0" normalizeH="0" baseline="0" noProof="0">
                <a:ln>
                  <a:noFill/>
                </a:ln>
                <a:solidFill>
                  <a:schemeClr val="bg1"/>
                </a:solidFill>
                <a:effectLst/>
                <a:uLnTx/>
                <a:uFillTx/>
                <a:latin typeface="Franklin Gothic Medium"/>
              </a:rPr>
              <a:t>, </a:t>
            </a:r>
            <a:r>
              <a:rPr kumimoji="0" lang="en-GB" sz="3600" b="0" i="0" u="none" strike="noStrike" kern="1200" cap="none" spc="0" normalizeH="0" baseline="0" noProof="0">
                <a:ln>
                  <a:noFill/>
                </a:ln>
                <a:solidFill>
                  <a:schemeClr val="bg1"/>
                </a:solidFill>
                <a:effectLst/>
                <a:uLnTx/>
                <a:uFillTx/>
                <a:latin typeface="Franklin Gothic Medium"/>
              </a:rPr>
              <a:t>souvenirs made from plastic waste to help generate a </a:t>
            </a:r>
            <a:r>
              <a:rPr kumimoji="0" lang="en-GB" sz="3600" b="0" i="0" u="sng" strike="noStrike" kern="1200" cap="none" spc="0" normalizeH="0" baseline="0" noProof="0">
                <a:ln>
                  <a:noFill/>
                </a:ln>
                <a:solidFill>
                  <a:schemeClr val="bg1"/>
                </a:solidFill>
                <a:effectLst/>
                <a:uLnTx/>
                <a:uFillTx/>
                <a:latin typeface="Franklin Gothic Medium"/>
              </a:rPr>
              <a:t>new income source for the community</a:t>
            </a:r>
            <a:r>
              <a:rPr kumimoji="0" lang="en-GB" sz="3600" b="0" i="0" u="none" strike="noStrike" kern="1200" cap="none" spc="0" normalizeH="0" baseline="0" noProof="0">
                <a:ln>
                  <a:noFill/>
                </a:ln>
                <a:solidFill>
                  <a:schemeClr val="bg1"/>
                </a:solidFill>
                <a:effectLst/>
                <a:uLnTx/>
                <a:uFillTx/>
                <a:latin typeface="Franklin Gothic Medium"/>
              </a:rPr>
              <a:t>, and recycling bins to allow all locations throughout the </a:t>
            </a:r>
            <a:r>
              <a:rPr kumimoji="0" lang="en-GB" sz="3600" i="1" strike="noStrike" kern="1200" cap="none" spc="0" normalizeH="0" baseline="0" noProof="0">
                <a:ln>
                  <a:noFill/>
                </a:ln>
                <a:solidFill>
                  <a:schemeClr val="bg1"/>
                </a:solidFill>
                <a:effectLst/>
                <a:uLnTx/>
                <a:uFillTx/>
                <a:latin typeface="Franklin Gothic Medium"/>
              </a:rPr>
              <a:t>communities to look their best</a:t>
            </a:r>
            <a:r>
              <a:rPr kumimoji="0" lang="en-GB" sz="3600" b="0" i="0" u="none" strike="noStrike" kern="1200" cap="none" spc="0" normalizeH="0" baseline="0" noProof="0">
                <a:ln>
                  <a:noFill/>
                </a:ln>
                <a:solidFill>
                  <a:schemeClr val="bg1"/>
                </a:solidFill>
                <a:effectLst/>
                <a:uLnTx/>
                <a:uFillTx/>
                <a:latin typeface="Franklin Gothic Medium"/>
              </a:rPr>
              <a:t>, plastic</a:t>
            </a:r>
            <a:r>
              <a:rPr lang="en-GB" sz="3600">
                <a:solidFill>
                  <a:schemeClr val="bg1"/>
                </a:solidFill>
                <a:latin typeface="Franklin Gothic Medium"/>
              </a:rPr>
              <a:t> free, self's</a:t>
            </a:r>
            <a:r>
              <a:rPr kumimoji="0" lang="en-GB" sz="3600" b="0" i="0" u="none" strike="noStrike" kern="1200" cap="none" spc="0" normalizeH="0" baseline="0" noProof="0">
                <a:ln>
                  <a:noFill/>
                </a:ln>
                <a:solidFill>
                  <a:schemeClr val="bg1"/>
                </a:solidFill>
                <a:effectLst/>
                <a:uLnTx/>
                <a:uFillTx/>
                <a:latin typeface="Franklin Gothic Medium"/>
              </a:rPr>
              <a:t>.</a:t>
            </a:r>
            <a:r>
              <a:rPr lang="en-GB" sz="3600">
                <a:solidFill>
                  <a:schemeClr val="bg1"/>
                </a:solidFill>
                <a:latin typeface="Franklin Gothic Medium"/>
              </a:rPr>
              <a:t> </a:t>
            </a:r>
            <a:endParaRPr lang="en-GB" sz="3600" b="0" i="0" u="none" strike="noStrike" kern="1200" cap="none" spc="0" normalizeH="0" baseline="0" noProof="0">
              <a:ln>
                <a:noFill/>
              </a:ln>
              <a:solidFill>
                <a:schemeClr val="bg1"/>
              </a:solidFill>
              <a:effectLst/>
              <a:uLnTx/>
              <a:uFillTx/>
              <a:latin typeface="Franklin Gothic Medium" panose="020B06030201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The project prioritises creating items that will rejuvenate the tourism within the region.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Employing Locals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Energy Production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sp>
        <p:nvSpPr>
          <p:cNvPr id="26" name="TextBox 25">
            <a:extLst>
              <a:ext uri="{FF2B5EF4-FFF2-40B4-BE49-F238E27FC236}">
                <a16:creationId xmlns:a16="http://schemas.microsoft.com/office/drawing/2014/main" id="{ACA851A7-BBF8-4867-9489-EDA7AB808A54}"/>
              </a:ext>
            </a:extLst>
          </p:cNvPr>
          <p:cNvSpPr txBox="1"/>
          <p:nvPr/>
        </p:nvSpPr>
        <p:spPr>
          <a:xfrm>
            <a:off x="12826043" y="5813794"/>
            <a:ext cx="17343774" cy="46474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Versatility –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The machines used to process plastic waste allow an endless number of items to be made that can help the community. The only limit is the imagination.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Current examples include:</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Face Shields  					-	Classroom Supplies</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Water Collection Tanks	-   Recycling Bins</a:t>
            </a:r>
          </a:p>
          <a:p>
            <a:pPr marL="571500" marR="0" lvl="0" indent="-571500" algn="l" defTabSz="457200" rtl="0" eaLnBrk="1" fontAlgn="auto" latinLnBrk="0" hangingPunct="1">
              <a:lnSpc>
                <a:spcPct val="100000"/>
              </a:lnSpc>
              <a:spcBef>
                <a:spcPts val="0"/>
              </a:spcBef>
              <a:spcAft>
                <a:spcPts val="0"/>
              </a:spcAft>
              <a:buClrTx/>
              <a:buSzTx/>
              <a:buFontTx/>
              <a:buChar char="-"/>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p:txBody>
      </p:sp>
      <p:sp>
        <p:nvSpPr>
          <p:cNvPr id="27" name="TextBox 26">
            <a:extLst>
              <a:ext uri="{FF2B5EF4-FFF2-40B4-BE49-F238E27FC236}">
                <a16:creationId xmlns:a16="http://schemas.microsoft.com/office/drawing/2014/main" id="{EEE0A4A7-7368-40E7-87C4-12884639FF91}"/>
              </a:ext>
            </a:extLst>
          </p:cNvPr>
          <p:cNvSpPr txBox="1"/>
          <p:nvPr/>
        </p:nvSpPr>
        <p:spPr>
          <a:xfrm>
            <a:off x="12826043" y="15288134"/>
            <a:ext cx="10917382"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Potential -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Excessive plastic waste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Expansion into other regions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Bigger </a:t>
            </a:r>
            <a:r>
              <a:rPr kumimoji="0" lang="en-GB" sz="3600" b="0" i="0" u="none" strike="noStrike" kern="1200" cap="none" spc="0" normalizeH="0" baseline="0" noProof="0" err="1">
                <a:ln>
                  <a:noFill/>
                </a:ln>
                <a:solidFill>
                  <a:prstClr val="white"/>
                </a:solidFill>
                <a:effectLst/>
                <a:uLnTx/>
                <a:uFillTx/>
                <a:latin typeface="Franklin Gothic Medium" panose="020B0603020102020204" pitchFamily="34" charset="0"/>
                <a:ea typeface="+mn-ea"/>
                <a:cs typeface="+mn-cs"/>
              </a:rPr>
              <a:t>ther</a:t>
            </a: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 production the better the items that can be made, and the better the cost efficiency.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The project can be left in the hands of the locals. </a:t>
            </a:r>
          </a:p>
        </p:txBody>
      </p:sp>
      <p:cxnSp>
        <p:nvCxnSpPr>
          <p:cNvPr id="29" name="Straight Connector 28">
            <a:extLst>
              <a:ext uri="{FF2B5EF4-FFF2-40B4-BE49-F238E27FC236}">
                <a16:creationId xmlns:a16="http://schemas.microsoft.com/office/drawing/2014/main" id="{CB50DC87-07C7-41C8-A31A-F9A2046FC8C2}"/>
              </a:ext>
            </a:extLst>
          </p:cNvPr>
          <p:cNvCxnSpPr/>
          <p:nvPr/>
        </p:nvCxnSpPr>
        <p:spPr>
          <a:xfrm>
            <a:off x="1343642" y="5207758"/>
            <a:ext cx="275736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6" name="Picture 8" descr="Heriot-Watt University | Heriot watt university, University logo, Mba in uk">
            <a:extLst>
              <a:ext uri="{FF2B5EF4-FFF2-40B4-BE49-F238E27FC236}">
                <a16:creationId xmlns:a16="http://schemas.microsoft.com/office/drawing/2014/main" id="{89BC9963-72B5-4864-B142-21CD31E23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490"/>
            <a:ext cx="3564631" cy="27138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eriot Watt University Logo Black and White – Brands Logos">
            <a:extLst>
              <a:ext uri="{FF2B5EF4-FFF2-40B4-BE49-F238E27FC236}">
                <a16:creationId xmlns:a16="http://schemas.microsoft.com/office/drawing/2014/main" id="{AD592AAA-38D3-452A-9EB2-B91E3B106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62" y="-612696"/>
            <a:ext cx="4006440" cy="400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8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C6588C-D194-4BE5-8AA3-20788127B78B}"/>
              </a:ext>
            </a:extLst>
          </p:cNvPr>
          <p:cNvSpPr txBox="1"/>
          <p:nvPr/>
        </p:nvSpPr>
        <p:spPr>
          <a:xfrm>
            <a:off x="4416040" y="540434"/>
            <a:ext cx="9687887"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Plastics for Peru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Plastic Waste Recycling </a:t>
            </a:r>
          </a:p>
        </p:txBody>
      </p:sp>
      <p:pic>
        <p:nvPicPr>
          <p:cNvPr id="8" name="Picture 7" descr="A stool in front of a table&#10;&#10;Description automatically generated">
            <a:extLst>
              <a:ext uri="{FF2B5EF4-FFF2-40B4-BE49-F238E27FC236}">
                <a16:creationId xmlns:a16="http://schemas.microsoft.com/office/drawing/2014/main" id="{CF69FEBD-65D3-4A14-B7DE-C8E8A750DCEB}"/>
              </a:ext>
            </a:extLst>
          </p:cNvPr>
          <p:cNvPicPr>
            <a:picLocks noChangeAspect="1"/>
          </p:cNvPicPr>
          <p:nvPr/>
        </p:nvPicPr>
        <p:blipFill rotWithShape="1">
          <a:blip r:embed="rId2"/>
          <a:srcRect/>
          <a:stretch/>
        </p:blipFill>
        <p:spPr>
          <a:xfrm flipH="1">
            <a:off x="4899000" y="6053109"/>
            <a:ext cx="4019908" cy="353544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9" name="Picture 8" descr="A picture containing table, game&#10;&#10;Description automatically generated">
            <a:extLst>
              <a:ext uri="{FF2B5EF4-FFF2-40B4-BE49-F238E27FC236}">
                <a16:creationId xmlns:a16="http://schemas.microsoft.com/office/drawing/2014/main" id="{294DE974-8962-45AD-8A41-9C6CAB0444A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899000" y="10703166"/>
            <a:ext cx="4019910" cy="353544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10" name="Picture 9" descr="Diagram, engineering drawing&#10;&#10;Description automatically generated">
            <a:extLst>
              <a:ext uri="{FF2B5EF4-FFF2-40B4-BE49-F238E27FC236}">
                <a16:creationId xmlns:a16="http://schemas.microsoft.com/office/drawing/2014/main" id="{894E770F-52CA-42A1-9F47-B1CFB5E784E5}"/>
              </a:ext>
            </a:extLst>
          </p:cNvPr>
          <p:cNvPicPr>
            <a:picLocks noChangeAspect="1"/>
          </p:cNvPicPr>
          <p:nvPr/>
        </p:nvPicPr>
        <p:blipFill rotWithShape="1">
          <a:blip r:embed="rId4"/>
          <a:srcRect/>
          <a:stretch/>
        </p:blipFill>
        <p:spPr>
          <a:xfrm flipH="1">
            <a:off x="4899000" y="15466741"/>
            <a:ext cx="4019908" cy="353544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7" name="TextBox 16">
            <a:extLst>
              <a:ext uri="{FF2B5EF4-FFF2-40B4-BE49-F238E27FC236}">
                <a16:creationId xmlns:a16="http://schemas.microsoft.com/office/drawing/2014/main" id="{83E4BF48-FA3B-4BE7-A22B-BD6A631BDC68}"/>
              </a:ext>
            </a:extLst>
          </p:cNvPr>
          <p:cNvSpPr txBox="1"/>
          <p:nvPr/>
        </p:nvSpPr>
        <p:spPr>
          <a:xfrm>
            <a:off x="975043" y="6672046"/>
            <a:ext cx="3330734"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The Plastic Shredder</a:t>
            </a:r>
          </a:p>
        </p:txBody>
      </p:sp>
      <p:sp>
        <p:nvSpPr>
          <p:cNvPr id="18" name="TextBox 17">
            <a:extLst>
              <a:ext uri="{FF2B5EF4-FFF2-40B4-BE49-F238E27FC236}">
                <a16:creationId xmlns:a16="http://schemas.microsoft.com/office/drawing/2014/main" id="{12F755AA-CC4B-48CF-9D67-1BF43EB73150}"/>
              </a:ext>
            </a:extLst>
          </p:cNvPr>
          <p:cNvSpPr txBox="1"/>
          <p:nvPr/>
        </p:nvSpPr>
        <p:spPr>
          <a:xfrm>
            <a:off x="975043" y="11615461"/>
            <a:ext cx="3107588"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The Injection Moulder</a:t>
            </a:r>
          </a:p>
        </p:txBody>
      </p:sp>
      <p:sp>
        <p:nvSpPr>
          <p:cNvPr id="19" name="TextBox 18">
            <a:extLst>
              <a:ext uri="{FF2B5EF4-FFF2-40B4-BE49-F238E27FC236}">
                <a16:creationId xmlns:a16="http://schemas.microsoft.com/office/drawing/2014/main" id="{3A2A2873-871E-45AC-9198-D8390C3AD14F}"/>
              </a:ext>
            </a:extLst>
          </p:cNvPr>
          <p:cNvSpPr txBox="1"/>
          <p:nvPr/>
        </p:nvSpPr>
        <p:spPr>
          <a:xfrm>
            <a:off x="957795" y="16714132"/>
            <a:ext cx="3403376"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The Extrusion Moulder</a:t>
            </a:r>
          </a:p>
        </p:txBody>
      </p:sp>
      <p:sp>
        <p:nvSpPr>
          <p:cNvPr id="22" name="TextBox 21">
            <a:extLst>
              <a:ext uri="{FF2B5EF4-FFF2-40B4-BE49-F238E27FC236}">
                <a16:creationId xmlns:a16="http://schemas.microsoft.com/office/drawing/2014/main" id="{4E161878-B43F-436E-AD6E-DC27DEB6F35C}"/>
              </a:ext>
            </a:extLst>
          </p:cNvPr>
          <p:cNvSpPr txBox="1"/>
          <p:nvPr/>
        </p:nvSpPr>
        <p:spPr>
          <a:xfrm>
            <a:off x="4387561" y="3384595"/>
            <a:ext cx="2278678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Calibri" panose="020F0502020204030204"/>
                <a:ea typeface="+mn-ea"/>
                <a:cs typeface="+mn-cs"/>
              </a:rPr>
              <a:t>Taking plastic waste around Lobitos and Piedritas and converting it into items that directly benefit both communities. Completed using 100% renewable energy.</a:t>
            </a:r>
          </a:p>
        </p:txBody>
      </p:sp>
      <p:sp>
        <p:nvSpPr>
          <p:cNvPr id="24" name="Rectangle 23">
            <a:extLst>
              <a:ext uri="{FF2B5EF4-FFF2-40B4-BE49-F238E27FC236}">
                <a16:creationId xmlns:a16="http://schemas.microsoft.com/office/drawing/2014/main" id="{CAAD4E84-9648-46A5-8B5A-B151449E6358}"/>
              </a:ext>
            </a:extLst>
          </p:cNvPr>
          <p:cNvSpPr/>
          <p:nvPr/>
        </p:nvSpPr>
        <p:spPr>
          <a:xfrm>
            <a:off x="3086577" y="19091510"/>
            <a:ext cx="24087765" cy="938754"/>
          </a:xfrm>
          <a:prstGeom prst="rect">
            <a:avLst/>
          </a:prstGeom>
          <a:solidFill>
            <a:srgbClr val="00206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Franklin Gothic Book" panose="020B0503020102020204" pitchFamily="34" charset="0"/>
                <a:ea typeface="+mn-ea"/>
                <a:cs typeface="+mn-cs"/>
              </a:rPr>
              <a:t>Become as passionate about this project as we are by checking out the PDF and YouTube video shown below!</a:t>
            </a:r>
          </a:p>
        </p:txBody>
      </p:sp>
      <p:sp>
        <p:nvSpPr>
          <p:cNvPr id="25" name="TextBox 24">
            <a:extLst>
              <a:ext uri="{FF2B5EF4-FFF2-40B4-BE49-F238E27FC236}">
                <a16:creationId xmlns:a16="http://schemas.microsoft.com/office/drawing/2014/main" id="{EAD8E22B-8DCD-4128-AD4B-1F639A384D6E}"/>
              </a:ext>
            </a:extLst>
          </p:cNvPr>
          <p:cNvSpPr txBox="1"/>
          <p:nvPr/>
        </p:nvSpPr>
        <p:spPr>
          <a:xfrm>
            <a:off x="13043765" y="10999411"/>
            <a:ext cx="14130579" cy="3662541"/>
          </a:xfrm>
          <a:prstGeom prst="rect">
            <a:avLst/>
          </a:prstGeom>
          <a:noFill/>
        </p:spPr>
        <p:txBody>
          <a:bodyPr wrap="square" lIns="91440" tIns="45720" rIns="91440" bIns="45720" rtlCol="0" anchor="t">
            <a:spAutoFit/>
          </a:bodyPr>
          <a:lstStyle/>
          <a:p>
            <a:pPr>
              <a:defRPr/>
            </a:pPr>
            <a:r>
              <a:rPr kumimoji="0" lang="en-GB" sz="4000" b="1" i="0" u="none" strike="noStrike" kern="1200" cap="none" spc="0" normalizeH="0" baseline="0" noProof="0">
                <a:ln>
                  <a:noFill/>
                </a:ln>
                <a:effectLst/>
                <a:uLnTx/>
                <a:uFillTx/>
                <a:latin typeface="Franklin Gothic Medium"/>
              </a:rPr>
              <a:t>Sustainability -</a:t>
            </a:r>
            <a:r>
              <a:rPr lang="en-GB" sz="4000" b="1">
                <a:latin typeface="Franklin Gothic Medium"/>
              </a:rPr>
              <a:t> </a:t>
            </a:r>
            <a:endParaRPr lang="en-GB" sz="4000" b="1" i="0" u="none" strike="noStrike" kern="1200" cap="none" spc="0" normalizeH="0" baseline="0" noProof="0">
              <a:ln>
                <a:noFill/>
              </a:ln>
              <a:effectLst/>
              <a:uLnTx/>
              <a:uFillTx/>
              <a:latin typeface="Franklin Gothic Medium" panose="020B06030201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3200" b="0" i="0" u="none" strike="noStrike" kern="1200" cap="none" spc="0" normalizeH="0" baseline="0" noProof="0">
              <a:ln>
                <a:noFill/>
              </a:ln>
              <a:effectLst/>
              <a:uLnTx/>
              <a:uFillTx/>
              <a:latin typeface="Franklin Gothic Medium" panose="020B0603020102020204" pitchFamily="34" charset="0"/>
            </a:endParaRPr>
          </a:p>
          <a:p>
            <a:pPr>
              <a:defRPr/>
            </a:pPr>
            <a:r>
              <a:rPr kumimoji="0" lang="en-GB" sz="3200" b="0" i="0" u="none" strike="noStrike" kern="1200" cap="none" spc="0" normalizeH="0" baseline="0" noProof="0">
                <a:ln>
                  <a:noFill/>
                </a:ln>
                <a:effectLst/>
                <a:uLnTx/>
                <a:uFillTx/>
                <a:latin typeface="Franklin Gothic Medium"/>
              </a:rPr>
              <a:t>The project prioritises creating items that will rejuvenate the tourism within the region.</a:t>
            </a:r>
            <a:r>
              <a:rPr lang="en-GB" sz="3200">
                <a:latin typeface="Franklin Gothic Medium"/>
              </a:rPr>
              <a:t> </a:t>
            </a:r>
            <a:endParaRPr lang="en-GB" sz="3200" b="0" i="0" u="none" strike="noStrike" kern="1200" cap="none" spc="0" normalizeH="0" baseline="0" noProof="0">
              <a:ln>
                <a:noFill/>
              </a:ln>
              <a:effectLst/>
              <a:uLnTx/>
              <a:uFillTx/>
              <a:latin typeface="Franklin Gothic Medium" panose="020B06030201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effectLst/>
                <a:uLnTx/>
                <a:uFillTx/>
                <a:latin typeface="Franklin Gothic Medium"/>
              </a:rPr>
              <a:t>Employing Locals</a:t>
            </a:r>
            <a:endParaRPr lang="en-GB" sz="3200" b="0" i="0" u="none" strike="noStrike" kern="1200" cap="none" spc="0" normalizeH="0" baseline="0" noProof="0">
              <a:ln>
                <a:noFill/>
              </a:ln>
              <a:effectLst/>
              <a:uLnTx/>
              <a:uFillTx/>
              <a:latin typeface="Franklin Gothic Medium"/>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effectLst/>
                <a:uLnTx/>
                <a:uFillTx/>
                <a:latin typeface="Franklin Gothic Medium"/>
              </a:rPr>
              <a:t>Energy Production</a:t>
            </a:r>
            <a:endParaRPr lang="en-GB" sz="3200" b="0" i="0" u="none" strike="noStrike" kern="1200" cap="none" spc="0" normalizeH="0" baseline="0" noProof="0">
              <a:ln>
                <a:noFill/>
              </a:ln>
              <a:effectLst/>
              <a:uLnTx/>
              <a:uFillTx/>
              <a:latin typeface="Franklin Gothic Medium"/>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3200" b="0" i="0" u="none" strike="noStrike" kern="1200" cap="none" spc="0" normalizeH="0" baseline="0" noProof="0">
              <a:ln>
                <a:noFill/>
              </a:ln>
              <a:effectLst/>
              <a:uLnTx/>
              <a:uFillTx/>
              <a:latin typeface="Franklin Gothic Medium" panose="020B0603020102020204" pitchFamily="34" charset="0"/>
            </a:endParaRPr>
          </a:p>
        </p:txBody>
      </p:sp>
      <p:sp>
        <p:nvSpPr>
          <p:cNvPr id="26" name="TextBox 25">
            <a:extLst>
              <a:ext uri="{FF2B5EF4-FFF2-40B4-BE49-F238E27FC236}">
                <a16:creationId xmlns:a16="http://schemas.microsoft.com/office/drawing/2014/main" id="{ACA851A7-BBF8-4867-9489-EDA7AB808A54}"/>
              </a:ext>
            </a:extLst>
          </p:cNvPr>
          <p:cNvSpPr txBox="1"/>
          <p:nvPr/>
        </p:nvSpPr>
        <p:spPr>
          <a:xfrm>
            <a:off x="13043766" y="5651317"/>
            <a:ext cx="17343774" cy="5262979"/>
          </a:xfrm>
          <a:prstGeom prst="rect">
            <a:avLst/>
          </a:prstGeom>
          <a:noFill/>
        </p:spPr>
        <p:txBody>
          <a:bodyPr wrap="square" lIns="91440" tIns="45720" rIns="91440" bIns="45720" rtlCol="0" anchor="t">
            <a:spAutoFit/>
          </a:bodyPr>
          <a:lstStyle/>
          <a:p>
            <a:pPr>
              <a:lnSpc>
                <a:spcPct val="150000"/>
              </a:lnSpc>
              <a:defRPr/>
            </a:pPr>
            <a:r>
              <a:rPr lang="en-GB" sz="3200" b="1">
                <a:solidFill>
                  <a:schemeClr val="bg1"/>
                </a:solidFill>
                <a:latin typeface="Franklin Gothic Medium"/>
              </a:rPr>
              <a:t>Versatility</a:t>
            </a:r>
            <a:endParaRPr lang="en-US" sz="3200">
              <a:solidFill>
                <a:schemeClr val="bg1"/>
              </a:solidFill>
              <a:latin typeface="Franklin Gothic Medium"/>
              <a:ea typeface="+mn-lt"/>
              <a:cs typeface="+mn-lt"/>
            </a:endParaRPr>
          </a:p>
          <a:p>
            <a:pPr marL="571500" indent="-571500">
              <a:buFont typeface="Arial,Sans-Serif"/>
              <a:buChar char="•"/>
              <a:defRPr/>
            </a:pPr>
            <a:r>
              <a:rPr lang="en-GB" sz="3200">
                <a:solidFill>
                  <a:schemeClr val="bg1"/>
                </a:solidFill>
                <a:latin typeface="Berlin Sans FB Demi"/>
              </a:rPr>
              <a:t>The machines used to process plastic waste allow a wide array of items to be made that can help counteract the current challenge areas within </a:t>
            </a:r>
            <a:r>
              <a:rPr lang="en-GB" sz="3200" err="1">
                <a:solidFill>
                  <a:schemeClr val="bg1"/>
                </a:solidFill>
                <a:latin typeface="Berlin Sans FB Demi"/>
              </a:rPr>
              <a:t>Lobitos</a:t>
            </a:r>
            <a:r>
              <a:rPr lang="en-GB" sz="3200">
                <a:solidFill>
                  <a:schemeClr val="bg1"/>
                </a:solidFill>
                <a:latin typeface="Berlin Sans FB Demi"/>
              </a:rPr>
              <a:t> and </a:t>
            </a:r>
            <a:r>
              <a:rPr lang="en-GB" sz="3200" err="1">
                <a:solidFill>
                  <a:schemeClr val="bg1"/>
                </a:solidFill>
                <a:latin typeface="Berlin Sans FB Demi"/>
              </a:rPr>
              <a:t>Piedritas</a:t>
            </a:r>
            <a:r>
              <a:rPr lang="en-GB" sz="3200">
                <a:solidFill>
                  <a:schemeClr val="bg1"/>
                </a:solidFill>
                <a:latin typeface="Berlin Sans FB Demi"/>
              </a:rPr>
              <a:t>. </a:t>
            </a:r>
            <a:endParaRPr lang="en-US" sz="3200">
              <a:solidFill>
                <a:schemeClr val="bg1"/>
              </a:solidFill>
              <a:latin typeface="Berlin Sans FB Demi"/>
              <a:ea typeface="+mn-lt"/>
              <a:cs typeface="+mn-lt"/>
            </a:endParaRPr>
          </a:p>
          <a:p>
            <a:pPr marL="571500" indent="-571500">
              <a:buFont typeface="Arial,Sans-Serif"/>
              <a:buChar char="-"/>
              <a:defRPr/>
            </a:pPr>
            <a:endParaRPr lang="en-GB" sz="3200">
              <a:solidFill>
                <a:schemeClr val="bg1"/>
              </a:solidFill>
              <a:ea typeface="+mn-lt"/>
              <a:cs typeface="+mn-lt"/>
            </a:endParaRPr>
          </a:p>
          <a:p>
            <a:pPr>
              <a:defRPr/>
            </a:pPr>
            <a:r>
              <a:rPr lang="en-GB" sz="3200">
                <a:solidFill>
                  <a:schemeClr val="bg1"/>
                </a:solidFill>
                <a:latin typeface="Franklin Gothic Medium"/>
              </a:rPr>
              <a:t>Current examples include:</a:t>
            </a:r>
            <a:endParaRPr lang="en-US" sz="3200">
              <a:solidFill>
                <a:schemeClr val="bg1"/>
              </a:solidFill>
              <a:latin typeface="Franklin Gothic Medium"/>
              <a:ea typeface="+mn-lt"/>
              <a:cs typeface="+mn-lt"/>
            </a:endParaRPr>
          </a:p>
          <a:p>
            <a:pPr marL="571500" indent="-571500">
              <a:buFont typeface="Arial"/>
              <a:buChar char="•"/>
              <a:defRPr/>
            </a:pPr>
            <a:r>
              <a:rPr lang="en-GB" sz="3200">
                <a:solidFill>
                  <a:schemeClr val="bg1"/>
                </a:solidFill>
                <a:latin typeface="Franklin Gothic Medium"/>
              </a:rPr>
              <a:t>Face Shields  - Classroom Supplies - Souvenirs </a:t>
            </a:r>
            <a:endParaRPr lang="en-US" sz="3200">
              <a:solidFill>
                <a:schemeClr val="bg1"/>
              </a:solidFill>
              <a:latin typeface="Franklin Gothic Medium"/>
              <a:ea typeface="+mn-lt"/>
              <a:cs typeface="+mn-lt"/>
            </a:endParaRPr>
          </a:p>
          <a:p>
            <a:pPr marL="571500" indent="-571500">
              <a:buFont typeface="Arial"/>
              <a:buChar char="•"/>
              <a:defRPr/>
            </a:pPr>
            <a:r>
              <a:rPr lang="en-GB" sz="3200">
                <a:solidFill>
                  <a:schemeClr val="bg1"/>
                </a:solidFill>
                <a:latin typeface="Franklin Gothic Medium"/>
              </a:rPr>
              <a:t>Water Collection Tanks -   Recycling Bins - Plastic Bricks (coming soon)</a:t>
            </a:r>
            <a:endParaRPr lang="en-US" sz="3200">
              <a:solidFill>
                <a:schemeClr val="bg1"/>
              </a:solidFill>
              <a:latin typeface="Franklin Gothic Medium"/>
              <a:ea typeface="+mn-lt"/>
              <a:cs typeface="+mn-lt"/>
            </a:endParaRPr>
          </a:p>
          <a:p>
            <a:pPr marL="571500" indent="-571500">
              <a:buFont typeface="Arial"/>
              <a:buChar char="•"/>
              <a:defRPr/>
            </a:pPr>
            <a:endParaRPr lang="en-GB" sz="3200">
              <a:solidFill>
                <a:schemeClr val="bg1"/>
              </a:solidFill>
              <a:ea typeface="+mn-lt"/>
              <a:cs typeface="+mn-lt"/>
            </a:endParaRPr>
          </a:p>
          <a:p>
            <a:pPr>
              <a:defRPr/>
            </a:pPr>
            <a:r>
              <a:rPr lang="en-GB" sz="3200">
                <a:solidFill>
                  <a:schemeClr val="bg1"/>
                </a:solidFill>
                <a:latin typeface="Franklin Gothic Medium"/>
              </a:rPr>
              <a:t>- The use of Solar panels to power the project means that even if it fails the solar panels remain and can be used to help provide a reliable power source for the two communities.</a:t>
            </a:r>
            <a:endParaRPr lang="en-GB" sz="3200">
              <a:solidFill>
                <a:schemeClr val="bg1"/>
              </a:solidFill>
              <a:latin typeface="Franklin Gothic Medium"/>
              <a:cs typeface="Calibri"/>
            </a:endParaRPr>
          </a:p>
        </p:txBody>
      </p:sp>
      <p:sp>
        <p:nvSpPr>
          <p:cNvPr id="27" name="TextBox 26">
            <a:extLst>
              <a:ext uri="{FF2B5EF4-FFF2-40B4-BE49-F238E27FC236}">
                <a16:creationId xmlns:a16="http://schemas.microsoft.com/office/drawing/2014/main" id="{EEE0A4A7-7368-40E7-87C4-12884639FF91}"/>
              </a:ext>
            </a:extLst>
          </p:cNvPr>
          <p:cNvSpPr txBox="1"/>
          <p:nvPr/>
        </p:nvSpPr>
        <p:spPr>
          <a:xfrm>
            <a:off x="13043765" y="14886587"/>
            <a:ext cx="10917382"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Potential -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Excessive plastic waste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Expansion into other regions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Bigger </a:t>
            </a:r>
            <a:r>
              <a:rPr kumimoji="0" lang="en-GB" sz="3600" b="0" i="0" u="none" strike="noStrike" kern="1200" cap="none" spc="0" normalizeH="0" baseline="0" noProof="0" err="1">
                <a:ln>
                  <a:noFill/>
                </a:ln>
                <a:solidFill>
                  <a:prstClr val="white"/>
                </a:solidFill>
                <a:effectLst/>
                <a:uLnTx/>
                <a:uFillTx/>
                <a:latin typeface="Franklin Gothic Medium" panose="020B0603020102020204" pitchFamily="34" charset="0"/>
                <a:ea typeface="+mn-ea"/>
                <a:cs typeface="+mn-cs"/>
              </a:rPr>
              <a:t>ther</a:t>
            </a: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 production the better the items that can be made, and the better the cost efficiency.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prstClr val="white"/>
                </a:solidFill>
                <a:effectLst/>
                <a:uLnTx/>
                <a:uFillTx/>
                <a:latin typeface="Franklin Gothic Medium" panose="020B0603020102020204" pitchFamily="34" charset="0"/>
                <a:ea typeface="+mn-ea"/>
                <a:cs typeface="+mn-cs"/>
              </a:rPr>
              <a:t>The project can be left in the hands of the locals. </a:t>
            </a:r>
          </a:p>
        </p:txBody>
      </p:sp>
      <p:cxnSp>
        <p:nvCxnSpPr>
          <p:cNvPr id="29" name="Straight Connector 28">
            <a:extLst>
              <a:ext uri="{FF2B5EF4-FFF2-40B4-BE49-F238E27FC236}">
                <a16:creationId xmlns:a16="http://schemas.microsoft.com/office/drawing/2014/main" id="{CB50DC87-07C7-41C8-A31A-F9A2046FC8C2}"/>
              </a:ext>
            </a:extLst>
          </p:cNvPr>
          <p:cNvCxnSpPr/>
          <p:nvPr/>
        </p:nvCxnSpPr>
        <p:spPr>
          <a:xfrm>
            <a:off x="1343642" y="5207758"/>
            <a:ext cx="275736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6" name="Picture 8" descr="Heriot-Watt University | Heriot watt university, University logo, Mba in uk">
            <a:extLst>
              <a:ext uri="{FF2B5EF4-FFF2-40B4-BE49-F238E27FC236}">
                <a16:creationId xmlns:a16="http://schemas.microsoft.com/office/drawing/2014/main" id="{89BC9963-72B5-4864-B142-21CD31E23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490"/>
            <a:ext cx="3564631" cy="27138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E43F621-E049-4698-B22D-48A977F4ACED}"/>
              </a:ext>
            </a:extLst>
          </p:cNvPr>
          <p:cNvSpPr txBox="1"/>
          <p:nvPr/>
        </p:nvSpPr>
        <p:spPr>
          <a:xfrm>
            <a:off x="117095" y="20459486"/>
            <a:ext cx="30026730" cy="830997"/>
          </a:xfrm>
          <a:prstGeom prst="rect">
            <a:avLst/>
          </a:prstGeom>
          <a:noFill/>
        </p:spPr>
        <p:txBody>
          <a:bodyPr wrap="square" rtlCol="0">
            <a:spAutoFit/>
          </a:bodyPr>
          <a:lstStyle/>
          <a:p>
            <a:r>
              <a:rPr lang="en-GB" sz="2400">
                <a:solidFill>
                  <a:schemeClr val="bg1"/>
                </a:solidFill>
              </a:rPr>
              <a:t>All imagery shown above is property of an initiative called Precious Plastics. It has been our goal to take the work they are doing and apply it to a location we feel would greatly benefit from its use. All taken imagery is open source and its intended use is an attempt to help solve the horribly vast amount of plastic pollution that the world currently faces.   </a:t>
            </a:r>
          </a:p>
        </p:txBody>
      </p:sp>
    </p:spTree>
    <p:extLst>
      <p:ext uri="{BB962C8B-B14F-4D97-AF65-F5344CB8AC3E}">
        <p14:creationId xmlns:p14="http://schemas.microsoft.com/office/powerpoint/2010/main" val="2091185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FB2E-3B57-4868-BBC8-6AE38423470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207AA64-3520-4369-B330-716DCDD47712}"/>
              </a:ext>
            </a:extLst>
          </p:cNvPr>
          <p:cNvSpPr>
            <a:spLocks noGrp="1"/>
          </p:cNvSpPr>
          <p:nvPr>
            <p:ph idx="1"/>
          </p:nvPr>
        </p:nvSpPr>
        <p:spPr/>
        <p:txBody>
          <a:bodyPr>
            <a:normAutofit fontScale="55000" lnSpcReduction="20000"/>
          </a:bodyPr>
          <a:lstStyle/>
          <a:p>
            <a:r>
              <a:rPr lang="en-GB" b="1">
                <a:effectLst/>
              </a:rPr>
              <a:t>Summary</a:t>
            </a:r>
            <a:r>
              <a:rPr lang="en-GB">
                <a:effectLst/>
              </a:rPr>
              <a:t>:</a:t>
            </a:r>
          </a:p>
          <a:p>
            <a:r>
              <a:rPr lang="en-GB">
                <a:effectLst/>
              </a:rPr>
              <a:t>Plastic waste is a worldwide issue, spoiling beaches, harming wildlife, and its current recycling schemes taking a toll on the environment. Lobitos and Piedritas are currently no different, but our goal is to tackle this whilst using the same plastic to help the community in a number of ways. </a:t>
            </a:r>
          </a:p>
          <a:p>
            <a:br>
              <a:rPr lang="en-GB">
                <a:effectLst/>
              </a:rPr>
            </a:br>
            <a:endParaRPr lang="en-GB">
              <a:effectLst/>
            </a:endParaRPr>
          </a:p>
          <a:p>
            <a:r>
              <a:rPr lang="en-GB">
                <a:effectLst/>
              </a:rPr>
              <a:t>Our design tackles this plastic waste issue, using several machines to recycle the usable plastics into various items. These items are then to be used to tackle a variety of other problem areas facing the communities, examples include, rainwater collection tanks to provide a clean and reliable water source; classroom supplies to help improve the quality of education, face shields to help prevent the spread of COVID-19, and many more. The machines will be powered by a solar array which will feed the additional power it generates into the local grid, helping with the, currently unreliable, grid stability. The size of the project is easily scalable, and the project easily adaptable to problems that may face the communities in the coming future. </a:t>
            </a:r>
          </a:p>
          <a:p>
            <a:br>
              <a:rPr lang="en-GB">
                <a:effectLst/>
              </a:rPr>
            </a:br>
            <a:endParaRPr lang="en-GB">
              <a:effectLst/>
            </a:endParaRPr>
          </a:p>
          <a:p>
            <a:r>
              <a:rPr lang="en-GB">
                <a:effectLst/>
              </a:rPr>
              <a:t>We encourage you to have a look at the resources we have provided below, we truly believe in this project and really hope that by learning about it, you can too! We'd be really excited to respond to any comments you leave about your thoughts and ideas, we are very open-minded and happy to take any ideas onboard.</a:t>
            </a:r>
          </a:p>
          <a:p>
            <a:endParaRPr lang="en-GB"/>
          </a:p>
        </p:txBody>
      </p:sp>
    </p:spTree>
    <p:extLst>
      <p:ext uri="{BB962C8B-B14F-4D97-AF65-F5344CB8AC3E}">
        <p14:creationId xmlns:p14="http://schemas.microsoft.com/office/powerpoint/2010/main" val="2396394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2DDA-0D33-4CE6-9129-EF90F0088C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8401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67E691FF-8154-4AFA-B88E-5E269F8206FB}"/>
              </a:ext>
            </a:extLst>
          </p:cNvPr>
          <p:cNvPicPr>
            <a:picLocks noChangeAspect="1"/>
          </p:cNvPicPr>
          <p:nvPr/>
        </p:nvPicPr>
        <p:blipFill rotWithShape="1">
          <a:blip r:embed="rId3"/>
          <a:srcRect l="17574" t="16736" r="58926" b="31322"/>
          <a:stretch/>
        </p:blipFill>
        <p:spPr>
          <a:xfrm>
            <a:off x="131028" y="182880"/>
            <a:ext cx="2273753" cy="2826972"/>
          </a:xfrm>
          <a:prstGeom prst="rect">
            <a:avLst/>
          </a:prstGeom>
        </p:spPr>
      </p:pic>
      <p:sp>
        <p:nvSpPr>
          <p:cNvPr id="2" name="Rectangle 1">
            <a:extLst>
              <a:ext uri="{FF2B5EF4-FFF2-40B4-BE49-F238E27FC236}">
                <a16:creationId xmlns:a16="http://schemas.microsoft.com/office/drawing/2014/main" id="{567C8A35-D55E-44DF-B51B-D184F8D2ADA4}"/>
              </a:ext>
            </a:extLst>
          </p:cNvPr>
          <p:cNvSpPr/>
          <p:nvPr/>
        </p:nvSpPr>
        <p:spPr>
          <a:xfrm>
            <a:off x="447396" y="2741230"/>
            <a:ext cx="2763345"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1. About Us</a:t>
            </a:r>
          </a:p>
        </p:txBody>
      </p:sp>
      <p:sp>
        <p:nvSpPr>
          <p:cNvPr id="3" name="Rectangle 2">
            <a:extLst>
              <a:ext uri="{FF2B5EF4-FFF2-40B4-BE49-F238E27FC236}">
                <a16:creationId xmlns:a16="http://schemas.microsoft.com/office/drawing/2014/main" id="{9C3BE4F9-7C2F-4602-B38E-00432FCD28F9}"/>
              </a:ext>
            </a:extLst>
          </p:cNvPr>
          <p:cNvSpPr/>
          <p:nvPr/>
        </p:nvSpPr>
        <p:spPr>
          <a:xfrm>
            <a:off x="447397" y="3296529"/>
            <a:ext cx="6208328" cy="5344325"/>
          </a:xfrm>
          <a:prstGeom prst="rect">
            <a:avLst/>
          </a:prstGeom>
        </p:spPr>
        <p:txBody>
          <a:bodyPr wrap="square">
            <a:spAutoFit/>
          </a:bodyPr>
          <a:lstStyle/>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Piedritas struggle from high levels of poverty. This is partly because much of the money generated from this tourism goes to foreign investors instead. </a:t>
            </a:r>
          </a:p>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then be reinvested into our project and allowing the local community to benefit more from the tourism industry. </a:t>
            </a:r>
          </a:p>
          <a:p>
            <a:pPr marL="342729" indent="-342729">
              <a:lnSpc>
                <a:spcPct val="107000"/>
              </a:lnSpc>
              <a:spcAft>
                <a:spcPts val="800"/>
              </a:spcAft>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faces from rainwater collection to school supplies. Our project also allows new solutions to be created as new issues come up. </a:t>
            </a:r>
          </a:p>
        </p:txBody>
      </p:sp>
      <p:grpSp>
        <p:nvGrpSpPr>
          <p:cNvPr id="6" name="Group 5">
            <a:extLst>
              <a:ext uri="{FF2B5EF4-FFF2-40B4-BE49-F238E27FC236}">
                <a16:creationId xmlns:a16="http://schemas.microsoft.com/office/drawing/2014/main" id="{85CC4566-4CA2-4306-91F7-234D7155CC51}"/>
              </a:ext>
            </a:extLst>
          </p:cNvPr>
          <p:cNvGrpSpPr/>
          <p:nvPr/>
        </p:nvGrpSpPr>
        <p:grpSpPr>
          <a:xfrm>
            <a:off x="447397" y="18570370"/>
            <a:ext cx="29442878" cy="4939196"/>
            <a:chOff x="-2030362" y="1358379"/>
            <a:chExt cx="13852704" cy="4068574"/>
          </a:xfrm>
        </p:grpSpPr>
        <p:sp>
          <p:nvSpPr>
            <p:cNvPr id="7" name="TextBox 6">
              <a:extLst>
                <a:ext uri="{FF2B5EF4-FFF2-40B4-BE49-F238E27FC236}">
                  <a16:creationId xmlns:a16="http://schemas.microsoft.com/office/drawing/2014/main" id="{26C280AF-1679-4216-81A8-C9B8BC7A7685}"/>
                </a:ext>
              </a:extLst>
            </p:cNvPr>
            <p:cNvSpPr txBox="1"/>
            <p:nvPr/>
          </p:nvSpPr>
          <p:spPr>
            <a:xfrm>
              <a:off x="-1929579" y="2310062"/>
              <a:ext cx="2967789" cy="3116891"/>
            </a:xfrm>
            <a:prstGeom prst="rect">
              <a:avLst/>
            </a:prstGeom>
            <a:noFill/>
          </p:spPr>
          <p:txBody>
            <a:bodyPr wrap="square" rtlCol="0">
              <a:spAutoFit/>
            </a:bodyPr>
            <a:lstStyle/>
            <a:p>
              <a:r>
                <a:rPr lang="en-GB" sz="1799" b="1"/>
                <a:t>Stage 0</a:t>
              </a:r>
            </a:p>
            <a:p>
              <a:r>
                <a:rPr lang="en-GB" sz="1599"/>
                <a:t>-  </a:t>
              </a:r>
              <a:r>
                <a:rPr lang="en-GB" sz="1799"/>
                <a:t>  Source Funding for the project</a:t>
              </a:r>
            </a:p>
            <a:p>
              <a:pPr marL="285607" indent="-285607">
                <a:buFontTx/>
                <a:buChar char="-"/>
              </a:pPr>
              <a:r>
                <a:rPr lang="en-GB" sz="1799"/>
                <a:t>Assemble and ship the required goods</a:t>
              </a:r>
            </a:p>
            <a:p>
              <a:pPr marL="285607" indent="-285607">
                <a:buFontTx/>
                <a:buChar char="-"/>
              </a:pPr>
              <a:r>
                <a:rPr lang="en-GB" sz="1799"/>
                <a:t>Acquire land and develop the facility </a:t>
              </a:r>
            </a:p>
            <a:p>
              <a:pPr marL="285607" indent="-285607">
                <a:buFontTx/>
                <a:buChar char="-"/>
              </a:pPr>
              <a:r>
                <a:rPr lang="en-GB" sz="1799"/>
                <a:t>Begin a training scheme for unemployed locals</a:t>
              </a:r>
            </a:p>
            <a:p>
              <a:pPr marL="285607" indent="-285607">
                <a:buFontTx/>
                <a:buChar char="-"/>
              </a:pPr>
              <a:endParaRPr lang="en-GB" sz="1799"/>
            </a:p>
            <a:p>
              <a:pPr marL="285607" indent="-285607">
                <a:buFontTx/>
                <a:buChar char="-"/>
              </a:pPr>
              <a:endParaRPr lang="en-GB" sz="1799"/>
            </a:p>
            <a:p>
              <a:pPr marL="285607" indent="-285607">
                <a:buFontTx/>
                <a:buChar char="-"/>
              </a:pPr>
              <a:endParaRPr lang="en-GB" sz="1799"/>
            </a:p>
            <a:p>
              <a:endParaRPr lang="en-GB" sz="2399"/>
            </a:p>
            <a:p>
              <a:endParaRPr lang="en-GB" sz="2399"/>
            </a:p>
            <a:p>
              <a:endParaRPr lang="en-GB" sz="2399"/>
            </a:p>
            <a:p>
              <a:endParaRPr lang="en-GB" sz="2399"/>
            </a:p>
          </p:txBody>
        </p:sp>
        <p:grpSp>
          <p:nvGrpSpPr>
            <p:cNvPr id="8" name="Group 7">
              <a:extLst>
                <a:ext uri="{FF2B5EF4-FFF2-40B4-BE49-F238E27FC236}">
                  <a16:creationId xmlns:a16="http://schemas.microsoft.com/office/drawing/2014/main" id="{9D9A212E-2C11-4511-BFF1-09B27ADAE66B}"/>
                </a:ext>
              </a:extLst>
            </p:cNvPr>
            <p:cNvGrpSpPr/>
            <p:nvPr/>
          </p:nvGrpSpPr>
          <p:grpSpPr>
            <a:xfrm>
              <a:off x="-2030362" y="1358379"/>
              <a:ext cx="13852704" cy="3565358"/>
              <a:chOff x="-2030362" y="1358379"/>
              <a:chExt cx="13852704" cy="3565358"/>
            </a:xfrm>
          </p:grpSpPr>
          <p:sp>
            <p:nvSpPr>
              <p:cNvPr id="9" name="Arrow: Right 8">
                <a:extLst>
                  <a:ext uri="{FF2B5EF4-FFF2-40B4-BE49-F238E27FC236}">
                    <a16:creationId xmlns:a16="http://schemas.microsoft.com/office/drawing/2014/main" id="{4701A9A1-DB10-48F7-8B5B-0D33ADDED115}"/>
                  </a:ext>
                </a:extLst>
              </p:cNvPr>
              <p:cNvSpPr/>
              <p:nvPr/>
            </p:nvSpPr>
            <p:spPr>
              <a:xfrm>
                <a:off x="-2030362" y="1358379"/>
                <a:ext cx="13837647" cy="3565358"/>
              </a:xfrm>
              <a:prstGeom prst="rightArrow">
                <a:avLst>
                  <a:gd name="adj1" fmla="val 47550"/>
                  <a:gd name="adj2" fmla="val 103608"/>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1799"/>
              </a:p>
            </p:txBody>
          </p:sp>
          <p:sp>
            <p:nvSpPr>
              <p:cNvPr id="10" name="TextBox 9">
                <a:extLst>
                  <a:ext uri="{FF2B5EF4-FFF2-40B4-BE49-F238E27FC236}">
                    <a16:creationId xmlns:a16="http://schemas.microsoft.com/office/drawing/2014/main" id="{E9DBB9D7-6853-416A-BA22-72FF92F830D1}"/>
                  </a:ext>
                </a:extLst>
              </p:cNvPr>
              <p:cNvSpPr txBox="1"/>
              <p:nvPr/>
            </p:nvSpPr>
            <p:spPr>
              <a:xfrm>
                <a:off x="644616" y="2344393"/>
                <a:ext cx="3946358" cy="1216348"/>
              </a:xfrm>
              <a:prstGeom prst="rect">
                <a:avLst/>
              </a:prstGeom>
              <a:noFill/>
            </p:spPr>
            <p:txBody>
              <a:bodyPr wrap="square" rtlCol="0">
                <a:spAutoFit/>
              </a:bodyPr>
              <a:lstStyle/>
              <a:p>
                <a:r>
                  <a:rPr lang="en-GB" sz="1799" b="1"/>
                  <a:t>Stage 1</a:t>
                </a:r>
                <a:endParaRPr lang="en-GB" sz="1799"/>
              </a:p>
              <a:p>
                <a:pPr marL="285607" indent="-285607">
                  <a:buFontTx/>
                  <a:buChar char="-"/>
                </a:pPr>
                <a:r>
                  <a:rPr lang="en-GB" sz="1799"/>
                  <a:t>Place Recycling collection points &amp; collect all available recycled plastics</a:t>
                </a:r>
              </a:p>
              <a:p>
                <a:pPr marL="285607" indent="-285607">
                  <a:buFontTx/>
                  <a:buChar char="-"/>
                </a:pPr>
                <a:r>
                  <a:rPr lang="en-GB" sz="1799"/>
                  <a:t>Begin production on face shields &amp; classroom supplies</a:t>
                </a:r>
              </a:p>
              <a:p>
                <a:pPr marL="285607" indent="-285607">
                  <a:buFontTx/>
                  <a:buChar char="-"/>
                </a:pPr>
                <a:r>
                  <a:rPr lang="en-GB" sz="1799"/>
                  <a:t>Distribute items amongst Lobitos &amp; Piedritas  </a:t>
                </a:r>
              </a:p>
              <a:p>
                <a:pPr marL="285607" indent="-285607">
                  <a:buFontTx/>
                  <a:buChar char="-"/>
                </a:pPr>
                <a:r>
                  <a:rPr lang="en-GB" sz="1799"/>
                  <a:t>Measure success at this stage, can we progress?</a:t>
                </a:r>
              </a:p>
            </p:txBody>
          </p:sp>
          <p:sp>
            <p:nvSpPr>
              <p:cNvPr id="11" name="TextBox 10">
                <a:extLst>
                  <a:ext uri="{FF2B5EF4-FFF2-40B4-BE49-F238E27FC236}">
                    <a16:creationId xmlns:a16="http://schemas.microsoft.com/office/drawing/2014/main" id="{8F52DF89-CEB0-4461-AFF2-BC7CC24135A7}"/>
                  </a:ext>
                </a:extLst>
              </p:cNvPr>
              <p:cNvSpPr txBox="1"/>
              <p:nvPr/>
            </p:nvSpPr>
            <p:spPr>
              <a:xfrm>
                <a:off x="4501192" y="2350926"/>
                <a:ext cx="3657600" cy="2179289"/>
              </a:xfrm>
              <a:prstGeom prst="rect">
                <a:avLst/>
              </a:prstGeom>
              <a:noFill/>
            </p:spPr>
            <p:txBody>
              <a:bodyPr wrap="square" rtlCol="0">
                <a:spAutoFit/>
              </a:bodyPr>
              <a:lstStyle/>
              <a:p>
                <a:r>
                  <a:rPr lang="en-GB" sz="1799" b="1"/>
                  <a:t>Stage 2</a:t>
                </a:r>
                <a:endParaRPr lang="en-GB" sz="1799"/>
              </a:p>
              <a:p>
                <a:pPr marL="285607" indent="-285607">
                  <a:buFontTx/>
                  <a:buChar char="-"/>
                </a:pPr>
                <a:r>
                  <a:rPr lang="en-GB" sz="1799"/>
                  <a:t>Diversify our production, making water bottles, keyrings and recycling bins. </a:t>
                </a:r>
              </a:p>
              <a:p>
                <a:pPr marL="285607" indent="-285607">
                  <a:buFontTx/>
                  <a:buChar char="-"/>
                </a:pPr>
                <a:r>
                  <a:rPr lang="en-GB" sz="1799"/>
                  <a:t>Sell keyrings to tourists, recycling all money earned back into production. </a:t>
                </a:r>
              </a:p>
              <a:p>
                <a:pPr marL="285607" indent="-285607">
                  <a:buFontTx/>
                  <a:buChar char="-"/>
                </a:pPr>
                <a:endParaRPr lang="en-GB" sz="1599"/>
              </a:p>
              <a:p>
                <a:pPr marL="285607" indent="-285607">
                  <a:buFontTx/>
                  <a:buChar char="-"/>
                </a:pPr>
                <a:endParaRPr lang="en-GB" sz="1599"/>
              </a:p>
              <a:p>
                <a:endParaRPr lang="en-GB" sz="1999"/>
              </a:p>
              <a:p>
                <a:endParaRPr lang="en-GB" sz="1999"/>
              </a:p>
              <a:p>
                <a:endParaRPr lang="en-GB" sz="1999"/>
              </a:p>
              <a:p>
                <a:endParaRPr lang="en-GB" sz="1999"/>
              </a:p>
            </p:txBody>
          </p:sp>
          <p:sp>
            <p:nvSpPr>
              <p:cNvPr id="12" name="TextBox 11">
                <a:extLst>
                  <a:ext uri="{FF2B5EF4-FFF2-40B4-BE49-F238E27FC236}">
                    <a16:creationId xmlns:a16="http://schemas.microsoft.com/office/drawing/2014/main" id="{E95A6175-A2F2-4552-9798-E464DCF5158E}"/>
                  </a:ext>
                </a:extLst>
              </p:cNvPr>
              <p:cNvSpPr txBox="1"/>
              <p:nvPr/>
            </p:nvSpPr>
            <p:spPr>
              <a:xfrm>
                <a:off x="8484628" y="2330062"/>
                <a:ext cx="3337714" cy="2456769"/>
              </a:xfrm>
              <a:prstGeom prst="rect">
                <a:avLst/>
              </a:prstGeom>
              <a:noFill/>
            </p:spPr>
            <p:txBody>
              <a:bodyPr wrap="square" rtlCol="0">
                <a:spAutoFit/>
              </a:bodyPr>
              <a:lstStyle/>
              <a:p>
                <a:r>
                  <a:rPr lang="en-GB" sz="1799" b="1"/>
                  <a:t>Stage 3, 4 and 5</a:t>
                </a:r>
              </a:p>
              <a:p>
                <a:pPr marL="285607" indent="-285607">
                  <a:buFontTx/>
                  <a:buChar char="-"/>
                </a:pPr>
                <a:r>
                  <a:rPr lang="en-GB" sz="1799"/>
                  <a:t>Through measuring the success of the previous stage, upscale production in order to make both, more, and larger items.</a:t>
                </a:r>
              </a:p>
              <a:p>
                <a:pPr marL="285607" indent="-285607">
                  <a:buFontTx/>
                  <a:buChar char="-"/>
                </a:pPr>
                <a:r>
                  <a:rPr lang="en-GB" sz="1799"/>
                  <a:t>Increase the amount of machinery and solar panels in order to sustain a healthy manufacturing process.</a:t>
                </a:r>
              </a:p>
              <a:p>
                <a:endParaRPr lang="en-GB" sz="1399"/>
              </a:p>
              <a:p>
                <a:endParaRPr lang="en-GB" sz="1399"/>
              </a:p>
              <a:p>
                <a:endParaRPr lang="en-GB" sz="1399"/>
              </a:p>
              <a:p>
                <a:endParaRPr lang="en-GB" sz="1399"/>
              </a:p>
              <a:p>
                <a:endParaRPr lang="en-GB" sz="1399"/>
              </a:p>
              <a:p>
                <a:endParaRPr lang="en-GB" sz="1399"/>
              </a:p>
              <a:p>
                <a:endParaRPr lang="en-GB" sz="1399"/>
              </a:p>
            </p:txBody>
          </p:sp>
        </p:grpSp>
      </p:grpSp>
      <p:pic>
        <p:nvPicPr>
          <p:cNvPr id="16" name="Picture 5" descr="Map&#10;&#10;Description automatically generated">
            <a:extLst>
              <a:ext uri="{FF2B5EF4-FFF2-40B4-BE49-F238E27FC236}">
                <a16:creationId xmlns:a16="http://schemas.microsoft.com/office/drawing/2014/main" id="{D48E4A94-CB5F-4CE7-869A-90D7E7A0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5435" y="7174169"/>
            <a:ext cx="9222305" cy="4932861"/>
          </a:xfrm>
          <a:prstGeom prst="rect">
            <a:avLst/>
          </a:prstGeom>
          <a:ln w="57150">
            <a:solidFill>
              <a:schemeClr val="accent3">
                <a:lumMod val="50000"/>
              </a:schemeClr>
            </a:solidFill>
          </a:ln>
        </p:spPr>
      </p:pic>
      <p:sp>
        <p:nvSpPr>
          <p:cNvPr id="17" name="Rectangle 16">
            <a:extLst>
              <a:ext uri="{FF2B5EF4-FFF2-40B4-BE49-F238E27FC236}">
                <a16:creationId xmlns:a16="http://schemas.microsoft.com/office/drawing/2014/main" id="{B718B48A-2FB8-49A1-9D1D-9406470D1EDB}"/>
              </a:ext>
            </a:extLst>
          </p:cNvPr>
          <p:cNvSpPr/>
          <p:nvPr/>
        </p:nvSpPr>
        <p:spPr>
          <a:xfrm>
            <a:off x="7286965" y="10518787"/>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6. Machines</a:t>
            </a:r>
          </a:p>
        </p:txBody>
      </p:sp>
      <p:grpSp>
        <p:nvGrpSpPr>
          <p:cNvPr id="18" name="Group 17">
            <a:extLst>
              <a:ext uri="{FF2B5EF4-FFF2-40B4-BE49-F238E27FC236}">
                <a16:creationId xmlns:a16="http://schemas.microsoft.com/office/drawing/2014/main" id="{1E16A5F1-5658-4A96-8B6B-6011100C2695}"/>
              </a:ext>
            </a:extLst>
          </p:cNvPr>
          <p:cNvGrpSpPr/>
          <p:nvPr/>
        </p:nvGrpSpPr>
        <p:grpSpPr>
          <a:xfrm>
            <a:off x="8267457" y="11320605"/>
            <a:ext cx="9598942" cy="5184823"/>
            <a:chOff x="1849876" y="2029481"/>
            <a:chExt cx="8743615" cy="4458919"/>
          </a:xfrm>
        </p:grpSpPr>
        <p:grpSp>
          <p:nvGrpSpPr>
            <p:cNvPr id="19" name="Group 18">
              <a:extLst>
                <a:ext uri="{FF2B5EF4-FFF2-40B4-BE49-F238E27FC236}">
                  <a16:creationId xmlns:a16="http://schemas.microsoft.com/office/drawing/2014/main" id="{652FC0E0-52CA-4117-9CF7-C24711898C82}"/>
                </a:ext>
              </a:extLst>
            </p:cNvPr>
            <p:cNvGrpSpPr/>
            <p:nvPr/>
          </p:nvGrpSpPr>
          <p:grpSpPr>
            <a:xfrm>
              <a:off x="3806920" y="2357806"/>
              <a:ext cx="6786571" cy="4130594"/>
              <a:chOff x="146781" y="2655229"/>
              <a:chExt cx="8067508" cy="3548451"/>
            </a:xfrm>
          </p:grpSpPr>
          <p:sp>
            <p:nvSpPr>
              <p:cNvPr id="29" name="TextBox 28">
                <a:extLst>
                  <a:ext uri="{FF2B5EF4-FFF2-40B4-BE49-F238E27FC236}">
                    <a16:creationId xmlns:a16="http://schemas.microsoft.com/office/drawing/2014/main" id="{0E553D85-FA2E-4D2E-A319-65DCEB38CC72}"/>
                  </a:ext>
                </a:extLst>
              </p:cNvPr>
              <p:cNvSpPr txBox="1"/>
              <p:nvPr/>
            </p:nvSpPr>
            <p:spPr>
              <a:xfrm>
                <a:off x="187564" y="2655229"/>
                <a:ext cx="7071994" cy="1204086"/>
              </a:xfrm>
              <a:prstGeom prst="rect">
                <a:avLst/>
              </a:prstGeom>
              <a:noFill/>
            </p:spPr>
            <p:txBody>
              <a:bodyPr wrap="square" rtlCol="0">
                <a:spAutoFit/>
              </a:bodyPr>
              <a:lstStyle/>
              <a:p>
                <a:r>
                  <a:rPr lang="en-GB" sz="1999" b="1"/>
                  <a:t>Generating items from waste plastic involves 3 steps.</a:t>
                </a:r>
              </a:p>
              <a:p>
                <a:pPr marL="342729" indent="-342729">
                  <a:buAutoNum type="arabicPeriod"/>
                </a:pPr>
                <a:r>
                  <a:rPr lang="en-GB" sz="1999"/>
                  <a:t>Shredding of the plastic into smaller parts.</a:t>
                </a:r>
              </a:p>
              <a:p>
                <a:pPr marL="342729" indent="-342729">
                  <a:buAutoNum type="arabicPeriod"/>
                </a:pPr>
                <a:r>
                  <a:rPr lang="en-GB" sz="1999"/>
                  <a:t>Melting the shredded plastic.</a:t>
                </a:r>
              </a:p>
              <a:p>
                <a:pPr marL="342729" indent="-342729">
                  <a:buAutoNum type="arabicPeriod"/>
                </a:pPr>
                <a:r>
                  <a:rPr lang="en-GB" sz="1999"/>
                  <a:t>Pumping the melted plastic into a mould and letting it set.</a:t>
                </a:r>
              </a:p>
              <a:p>
                <a:endParaRPr lang="en-GB" sz="1999"/>
              </a:p>
            </p:txBody>
          </p:sp>
          <p:sp>
            <p:nvSpPr>
              <p:cNvPr id="30" name="TextBox 29">
                <a:extLst>
                  <a:ext uri="{FF2B5EF4-FFF2-40B4-BE49-F238E27FC236}">
                    <a16:creationId xmlns:a16="http://schemas.microsoft.com/office/drawing/2014/main" id="{A9CC8213-FBD6-4CAC-9A73-894E404FDA8E}"/>
                  </a:ext>
                </a:extLst>
              </p:cNvPr>
              <p:cNvSpPr txBox="1"/>
              <p:nvPr/>
            </p:nvSpPr>
            <p:spPr>
              <a:xfrm>
                <a:off x="146781" y="3862743"/>
                <a:ext cx="8067508" cy="2340937"/>
              </a:xfrm>
              <a:prstGeom prst="rect">
                <a:avLst/>
              </a:prstGeom>
              <a:noFill/>
            </p:spPr>
            <p:txBody>
              <a:bodyPr wrap="square" rtlCol="0">
                <a:spAutoFit/>
              </a:bodyPr>
              <a:lstStyle/>
              <a:p>
                <a:r>
                  <a:rPr lang="en-GB" sz="1999" b="1"/>
                  <a:t>The 3 Machines</a:t>
                </a:r>
              </a:p>
              <a:p>
                <a:r>
                  <a:rPr lang="en-GB" sz="1999"/>
                  <a:t>The Shredder – Breaks larger plastic objects down into small parts, easier and more consistent to melt</a:t>
                </a:r>
              </a:p>
              <a:p>
                <a:endParaRPr lang="en-GB" sz="1999"/>
              </a:p>
              <a:p>
                <a:r>
                  <a:rPr lang="en-GB" sz="1999"/>
                  <a:t>The Injection Moulder – Both melts the plastic and moulds it, producing more intricate 3D items. </a:t>
                </a:r>
              </a:p>
              <a:p>
                <a:endParaRPr lang="en-GB" sz="1999"/>
              </a:p>
              <a:p>
                <a:r>
                  <a:rPr lang="en-GB" sz="1999"/>
                  <a:t>The Extruder – Melts the plastic and moulds to produce a beam of specified shape, can be 2D, or 3D.    </a:t>
                </a:r>
              </a:p>
              <a:p>
                <a:endParaRPr lang="en-GB" sz="1999"/>
              </a:p>
            </p:txBody>
          </p:sp>
        </p:grpSp>
        <p:grpSp>
          <p:nvGrpSpPr>
            <p:cNvPr id="20" name="Group 19">
              <a:extLst>
                <a:ext uri="{FF2B5EF4-FFF2-40B4-BE49-F238E27FC236}">
                  <a16:creationId xmlns:a16="http://schemas.microsoft.com/office/drawing/2014/main" id="{12EB2C43-6ABB-4645-90AD-22E731D022F9}"/>
                </a:ext>
              </a:extLst>
            </p:cNvPr>
            <p:cNvGrpSpPr/>
            <p:nvPr/>
          </p:nvGrpSpPr>
          <p:grpSpPr>
            <a:xfrm>
              <a:off x="1849876" y="2029481"/>
              <a:ext cx="2081388" cy="4117633"/>
              <a:chOff x="1087876" y="2425190"/>
              <a:chExt cx="2081388" cy="4117633"/>
            </a:xfrm>
          </p:grpSpPr>
          <p:pic>
            <p:nvPicPr>
              <p:cNvPr id="21" name="Picture 20" descr="A picture containing table, game&#10;&#10;Description automatically generated">
                <a:extLst>
                  <a:ext uri="{FF2B5EF4-FFF2-40B4-BE49-F238E27FC236}">
                    <a16:creationId xmlns:a16="http://schemas.microsoft.com/office/drawing/2014/main" id="{0B60AFB8-DE2F-4D17-91D7-2DD8D40E98E2}"/>
                  </a:ext>
                </a:extLst>
              </p:cNvPr>
              <p:cNvPicPr/>
              <p:nvPr/>
            </p:nvPicPr>
            <p:blipFill rotWithShape="1">
              <a:blip r:embed="rId5"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22" name="Picture 21" descr="A stool in front of a table&#10;&#10;Description automatically generated">
                <a:extLst>
                  <a:ext uri="{FF2B5EF4-FFF2-40B4-BE49-F238E27FC236}">
                    <a16:creationId xmlns:a16="http://schemas.microsoft.com/office/drawing/2014/main" id="{3E3E8A8C-9A55-4E90-A963-5D3EF2494286}"/>
                  </a:ext>
                </a:extLst>
              </p:cNvPr>
              <p:cNvPicPr>
                <a:picLocks noChangeAspect="1"/>
              </p:cNvPicPr>
              <p:nvPr/>
            </p:nvPicPr>
            <p:blipFill rotWithShape="1">
              <a:blip r:embed="rId6"/>
              <a:srcRect/>
              <a:stretch/>
            </p:blipFill>
            <p:spPr>
              <a:xfrm flipH="1">
                <a:off x="1403855" y="242519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3" name="Picture 22" descr="Diagram, engineering drawing&#10;&#10;Description automatically generated">
                <a:extLst>
                  <a:ext uri="{FF2B5EF4-FFF2-40B4-BE49-F238E27FC236}">
                    <a16:creationId xmlns:a16="http://schemas.microsoft.com/office/drawing/2014/main" id="{F3A187B5-A277-49DF-878C-78EA44A120BA}"/>
                  </a:ext>
                </a:extLst>
              </p:cNvPr>
              <p:cNvPicPr>
                <a:picLocks noChangeAspect="1"/>
              </p:cNvPicPr>
              <p:nvPr/>
            </p:nvPicPr>
            <p:blipFill rotWithShape="1">
              <a:blip r:embed="rId7"/>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4" name="TextBox 23">
                <a:extLst>
                  <a:ext uri="{FF2B5EF4-FFF2-40B4-BE49-F238E27FC236}">
                    <a16:creationId xmlns:a16="http://schemas.microsoft.com/office/drawing/2014/main" id="{ABAE6B73-1194-4FCE-989D-A9A62409960C}"/>
                  </a:ext>
                </a:extLst>
              </p:cNvPr>
              <p:cNvSpPr txBox="1"/>
              <p:nvPr/>
            </p:nvSpPr>
            <p:spPr>
              <a:xfrm flipH="1">
                <a:off x="1287439" y="3438063"/>
                <a:ext cx="1632873" cy="264451"/>
              </a:xfrm>
              <a:prstGeom prst="rect">
                <a:avLst/>
              </a:prstGeom>
              <a:noFill/>
            </p:spPr>
            <p:txBody>
              <a:bodyPr wrap="square" rtlCol="0">
                <a:spAutoFit/>
              </a:bodyPr>
              <a:lstStyle/>
              <a:p>
                <a:r>
                  <a:rPr lang="en-GB" sz="1399" b="1"/>
                  <a:t>The Shredder</a:t>
                </a:r>
              </a:p>
            </p:txBody>
          </p:sp>
          <p:sp>
            <p:nvSpPr>
              <p:cNvPr id="25" name="TextBox 24">
                <a:extLst>
                  <a:ext uri="{FF2B5EF4-FFF2-40B4-BE49-F238E27FC236}">
                    <a16:creationId xmlns:a16="http://schemas.microsoft.com/office/drawing/2014/main" id="{1A1CDD94-D344-4450-8522-D0EE0BF4A832}"/>
                  </a:ext>
                </a:extLst>
              </p:cNvPr>
              <p:cNvSpPr txBox="1"/>
              <p:nvPr/>
            </p:nvSpPr>
            <p:spPr>
              <a:xfrm flipH="1">
                <a:off x="1087876" y="4817693"/>
                <a:ext cx="2032000" cy="264451"/>
              </a:xfrm>
              <a:prstGeom prst="rect">
                <a:avLst/>
              </a:prstGeom>
              <a:noFill/>
            </p:spPr>
            <p:txBody>
              <a:bodyPr wrap="square" rtlCol="0">
                <a:spAutoFit/>
              </a:bodyPr>
              <a:lstStyle/>
              <a:p>
                <a:r>
                  <a:rPr lang="en-GB" sz="1399" b="1"/>
                  <a:t>The Injection Moulder</a:t>
                </a:r>
              </a:p>
            </p:txBody>
          </p:sp>
          <p:sp>
            <p:nvSpPr>
              <p:cNvPr id="26" name="TextBox 25">
                <a:extLst>
                  <a:ext uri="{FF2B5EF4-FFF2-40B4-BE49-F238E27FC236}">
                    <a16:creationId xmlns:a16="http://schemas.microsoft.com/office/drawing/2014/main" id="{CA9C7537-DA78-4CC9-8B6B-8C7539D569AF}"/>
                  </a:ext>
                </a:extLst>
              </p:cNvPr>
              <p:cNvSpPr txBox="1"/>
              <p:nvPr/>
            </p:nvSpPr>
            <p:spPr>
              <a:xfrm flipH="1">
                <a:off x="1137264" y="6278372"/>
                <a:ext cx="2032000" cy="264451"/>
              </a:xfrm>
              <a:prstGeom prst="rect">
                <a:avLst/>
              </a:prstGeom>
              <a:noFill/>
            </p:spPr>
            <p:txBody>
              <a:bodyPr wrap="square" rtlCol="0">
                <a:spAutoFit/>
              </a:bodyPr>
              <a:lstStyle/>
              <a:p>
                <a:r>
                  <a:rPr lang="en-GB" sz="1399" b="1"/>
                  <a:t>The Extrusion Machine</a:t>
                </a:r>
              </a:p>
            </p:txBody>
          </p:sp>
          <p:cxnSp>
            <p:nvCxnSpPr>
              <p:cNvPr id="27" name="Straight Connector 26">
                <a:extLst>
                  <a:ext uri="{FF2B5EF4-FFF2-40B4-BE49-F238E27FC236}">
                    <a16:creationId xmlns:a16="http://schemas.microsoft.com/office/drawing/2014/main" id="{A7A0D9D0-023E-4564-920B-0332D6AC84A7}"/>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D2F4AAB-5D81-4719-B770-01F5E3DDBD95}"/>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51" name="Picture 6" descr="Table&#10;&#10;Description automatically generated">
            <a:extLst>
              <a:ext uri="{FF2B5EF4-FFF2-40B4-BE49-F238E27FC236}">
                <a16:creationId xmlns:a16="http://schemas.microsoft.com/office/drawing/2014/main" id="{099A24DB-6322-4723-9F57-CB2D3D219871}"/>
              </a:ext>
            </a:extLst>
          </p:cNvPr>
          <p:cNvPicPr>
            <a:picLocks noChangeAspect="1"/>
          </p:cNvPicPr>
          <p:nvPr/>
        </p:nvPicPr>
        <p:blipFill>
          <a:blip r:embed="rId8"/>
          <a:stretch>
            <a:fillRect/>
          </a:stretch>
        </p:blipFill>
        <p:spPr>
          <a:xfrm>
            <a:off x="377626" y="9399722"/>
            <a:ext cx="6642169" cy="4328298"/>
          </a:xfrm>
          <a:prstGeom prst="rect">
            <a:avLst/>
          </a:prstGeom>
        </p:spPr>
      </p:pic>
      <p:sp>
        <p:nvSpPr>
          <p:cNvPr id="52" name="Rectangle 51">
            <a:extLst>
              <a:ext uri="{FF2B5EF4-FFF2-40B4-BE49-F238E27FC236}">
                <a16:creationId xmlns:a16="http://schemas.microsoft.com/office/drawing/2014/main" id="{68655EBF-2B4B-4B2D-BECD-81E9D77DDD4D}"/>
              </a:ext>
            </a:extLst>
          </p:cNvPr>
          <p:cNvSpPr/>
          <p:nvPr/>
        </p:nvSpPr>
        <p:spPr>
          <a:xfrm>
            <a:off x="341667" y="8767982"/>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2. Design Matrix</a:t>
            </a:r>
          </a:p>
        </p:txBody>
      </p:sp>
      <p:sp>
        <p:nvSpPr>
          <p:cNvPr id="53" name="Rectangle 52">
            <a:extLst>
              <a:ext uri="{FF2B5EF4-FFF2-40B4-BE49-F238E27FC236}">
                <a16:creationId xmlns:a16="http://schemas.microsoft.com/office/drawing/2014/main" id="{ED0AEF1F-8A2D-435B-A93F-AABCC881F010}"/>
              </a:ext>
            </a:extLst>
          </p:cNvPr>
          <p:cNvSpPr/>
          <p:nvPr/>
        </p:nvSpPr>
        <p:spPr>
          <a:xfrm>
            <a:off x="7119518" y="2522393"/>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5. Processes</a:t>
            </a:r>
          </a:p>
        </p:txBody>
      </p:sp>
      <p:sp>
        <p:nvSpPr>
          <p:cNvPr id="54" name="Rectangle 53">
            <a:extLst>
              <a:ext uri="{FF2B5EF4-FFF2-40B4-BE49-F238E27FC236}">
                <a16:creationId xmlns:a16="http://schemas.microsoft.com/office/drawing/2014/main" id="{FAECF6CF-8AB3-4E5D-9397-77E043FEA771}"/>
              </a:ext>
            </a:extLst>
          </p:cNvPr>
          <p:cNvSpPr/>
          <p:nvPr/>
        </p:nvSpPr>
        <p:spPr>
          <a:xfrm>
            <a:off x="375982" y="18792998"/>
            <a:ext cx="3762868" cy="646026"/>
          </a:xfrm>
          <a:prstGeom prst="rect">
            <a:avLst/>
          </a:prstGeom>
          <a:noFill/>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4. Long Term Plan</a:t>
            </a:r>
          </a:p>
        </p:txBody>
      </p:sp>
      <p:sp>
        <p:nvSpPr>
          <p:cNvPr id="61" name="Rectangle 60">
            <a:extLst>
              <a:ext uri="{FF2B5EF4-FFF2-40B4-BE49-F238E27FC236}">
                <a16:creationId xmlns:a16="http://schemas.microsoft.com/office/drawing/2014/main" id="{373115AD-D7F6-45EC-9D7E-459FDFD49E75}"/>
              </a:ext>
            </a:extLst>
          </p:cNvPr>
          <p:cNvSpPr/>
          <p:nvPr/>
        </p:nvSpPr>
        <p:spPr>
          <a:xfrm>
            <a:off x="19618125" y="12598128"/>
            <a:ext cx="3533937"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11. Economics</a:t>
            </a:r>
          </a:p>
        </p:txBody>
      </p:sp>
      <p:sp>
        <p:nvSpPr>
          <p:cNvPr id="64" name="Rectangle 63">
            <a:extLst>
              <a:ext uri="{FF2B5EF4-FFF2-40B4-BE49-F238E27FC236}">
                <a16:creationId xmlns:a16="http://schemas.microsoft.com/office/drawing/2014/main" id="{6C2AE776-EF68-4BF5-B3FE-14684810C0C5}"/>
              </a:ext>
            </a:extLst>
          </p:cNvPr>
          <p:cNvSpPr/>
          <p:nvPr/>
        </p:nvSpPr>
        <p:spPr>
          <a:xfrm>
            <a:off x="447396" y="13825005"/>
            <a:ext cx="3762868"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3. SWOT Analysis</a:t>
            </a:r>
          </a:p>
        </p:txBody>
      </p:sp>
      <p:pic>
        <p:nvPicPr>
          <p:cNvPr id="67" name="Picture 66">
            <a:extLst>
              <a:ext uri="{FF2B5EF4-FFF2-40B4-BE49-F238E27FC236}">
                <a16:creationId xmlns:a16="http://schemas.microsoft.com/office/drawing/2014/main" id="{F1C8FD34-B647-40F4-9659-339B5D42403E}"/>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6156578" y="1017248"/>
            <a:ext cx="3059459" cy="3236885"/>
          </a:xfrm>
          <a:prstGeom prst="rect">
            <a:avLst/>
          </a:prstGeom>
        </p:spPr>
      </p:pic>
      <p:sp>
        <p:nvSpPr>
          <p:cNvPr id="68" name="TextBox 67">
            <a:extLst>
              <a:ext uri="{FF2B5EF4-FFF2-40B4-BE49-F238E27FC236}">
                <a16:creationId xmlns:a16="http://schemas.microsoft.com/office/drawing/2014/main" id="{52D0AC2F-11E5-490B-BE41-E0D96A4FFD4A}"/>
              </a:ext>
            </a:extLst>
          </p:cNvPr>
          <p:cNvSpPr txBox="1"/>
          <p:nvPr/>
        </p:nvSpPr>
        <p:spPr>
          <a:xfrm>
            <a:off x="26715849" y="4274330"/>
            <a:ext cx="2237358" cy="1723504"/>
          </a:xfrm>
          <a:prstGeom prst="rect">
            <a:avLst/>
          </a:prstGeom>
          <a:noFill/>
        </p:spPr>
        <p:txBody>
          <a:bodyPr wrap="square">
            <a:spAutoFit/>
          </a:bodyPr>
          <a:lstStyle/>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Distanced</a:t>
            </a:r>
          </a:p>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Entanglement</a:t>
            </a:r>
          </a:p>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Maintenance</a:t>
            </a:r>
          </a:p>
          <a:p>
            <a:pPr marL="456971" indent="-456971">
              <a:lnSpc>
                <a:spcPct val="107000"/>
              </a:lnSpc>
              <a:buFont typeface="Arial" panose="020B0604020202020204" pitchFamily="34" charset="0"/>
              <a:buChar char="•"/>
            </a:pPr>
            <a:r>
              <a:rPr lang="en-GB" sz="1999">
                <a:ea typeface="Calibri" panose="020F0502020204030204" pitchFamily="34" charset="0"/>
                <a:cs typeface="Times New Roman" panose="02020603050405020304" pitchFamily="18" charset="0"/>
              </a:rPr>
              <a:t>Sharp objects</a:t>
            </a:r>
          </a:p>
          <a:p>
            <a:pPr marL="456971" indent="-456971">
              <a:lnSpc>
                <a:spcPct val="107000"/>
              </a:lnSpc>
              <a:spcAft>
                <a:spcPts val="800"/>
              </a:spcAft>
              <a:buFont typeface="Arial" panose="020B0604020202020204" pitchFamily="34" charset="0"/>
              <a:buChar char="•"/>
            </a:pPr>
            <a:r>
              <a:rPr lang="en-GB" sz="1999">
                <a:ea typeface="Calibri" panose="020F0502020204030204" pitchFamily="34" charset="0"/>
                <a:cs typeface="Times New Roman" panose="02020603050405020304" pitchFamily="18" charset="0"/>
              </a:rPr>
              <a:t>Toxic fumes</a:t>
            </a:r>
          </a:p>
        </p:txBody>
      </p:sp>
      <p:sp>
        <p:nvSpPr>
          <p:cNvPr id="69" name="Rectangle 68">
            <a:extLst>
              <a:ext uri="{FF2B5EF4-FFF2-40B4-BE49-F238E27FC236}">
                <a16:creationId xmlns:a16="http://schemas.microsoft.com/office/drawing/2014/main" id="{68DB1CF1-FC66-4CF7-942B-44AAD8EE3D46}"/>
              </a:ext>
            </a:extLst>
          </p:cNvPr>
          <p:cNvSpPr/>
          <p:nvPr/>
        </p:nvSpPr>
        <p:spPr>
          <a:xfrm>
            <a:off x="25495816" y="411470"/>
            <a:ext cx="3762868" cy="646026"/>
          </a:xfrm>
          <a:prstGeom prst="rect">
            <a:avLst/>
          </a:prstGeom>
          <a:noFill/>
          <a:ln>
            <a:noFill/>
          </a:ln>
        </p:spPr>
        <p:txBody>
          <a:bodyPr wrap="square" lIns="91397" tIns="45698" rIns="91397" bIns="45698">
            <a:spAutoFit/>
          </a:bodyPr>
          <a:lstStyle/>
          <a:p>
            <a:pPr algn="ctr"/>
            <a:r>
              <a:rPr lang="en-US" sz="3598" b="1">
                <a:ln w="0"/>
                <a:solidFill>
                  <a:srgbClr val="0070C0"/>
                </a:solidFill>
                <a:effectLst>
                  <a:outerShdw blurRad="38100" dist="19050" dir="2700000" algn="tl" rotWithShape="0">
                    <a:schemeClr val="dk1">
                      <a:alpha val="40000"/>
                    </a:schemeClr>
                  </a:outerShdw>
                </a:effectLst>
              </a:rPr>
              <a:t>9. Risk and Safety</a:t>
            </a:r>
          </a:p>
        </p:txBody>
      </p:sp>
      <p:sp>
        <p:nvSpPr>
          <p:cNvPr id="70" name="Rectangle 69">
            <a:extLst>
              <a:ext uri="{FF2B5EF4-FFF2-40B4-BE49-F238E27FC236}">
                <a16:creationId xmlns:a16="http://schemas.microsoft.com/office/drawing/2014/main" id="{0513668B-9661-40B7-AE32-984377318105}"/>
              </a:ext>
            </a:extLst>
          </p:cNvPr>
          <p:cNvSpPr/>
          <p:nvPr/>
        </p:nvSpPr>
        <p:spPr>
          <a:xfrm>
            <a:off x="19979839" y="391273"/>
            <a:ext cx="8375364"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8. Sustainability</a:t>
            </a:r>
          </a:p>
        </p:txBody>
      </p:sp>
      <p:sp>
        <p:nvSpPr>
          <p:cNvPr id="71" name="Rectangle 70">
            <a:extLst>
              <a:ext uri="{FF2B5EF4-FFF2-40B4-BE49-F238E27FC236}">
                <a16:creationId xmlns:a16="http://schemas.microsoft.com/office/drawing/2014/main" id="{A0E3D51E-D345-4431-9443-7A0922558C14}"/>
              </a:ext>
            </a:extLst>
          </p:cNvPr>
          <p:cNvSpPr/>
          <p:nvPr/>
        </p:nvSpPr>
        <p:spPr>
          <a:xfrm>
            <a:off x="19618125" y="6399869"/>
            <a:ext cx="8375364" cy="646026"/>
          </a:xfrm>
          <a:prstGeom prst="rect">
            <a:avLst/>
          </a:prstGeom>
          <a:noFill/>
        </p:spPr>
        <p:txBody>
          <a:bodyPr wrap="square" lIns="91397" tIns="45698" rIns="91397" bIns="45698">
            <a:spAutoFit/>
          </a:bodyPr>
          <a:lstStyle/>
          <a:p>
            <a:r>
              <a:rPr lang="en-US" sz="3598" b="1">
                <a:ln w="0"/>
                <a:solidFill>
                  <a:srgbClr val="0070C0"/>
                </a:solidFill>
                <a:effectLst>
                  <a:outerShdw blurRad="38100" dist="19050" dir="2700000" algn="tl" rotWithShape="0">
                    <a:schemeClr val="dk1">
                      <a:alpha val="40000"/>
                    </a:schemeClr>
                  </a:outerShdw>
                </a:effectLst>
              </a:rPr>
              <a:t>10. Map of Lobitos Locations</a:t>
            </a:r>
          </a:p>
        </p:txBody>
      </p:sp>
      <p:sp>
        <p:nvSpPr>
          <p:cNvPr id="94" name="Rectangle 93">
            <a:extLst>
              <a:ext uri="{FF2B5EF4-FFF2-40B4-BE49-F238E27FC236}">
                <a16:creationId xmlns:a16="http://schemas.microsoft.com/office/drawing/2014/main" id="{09D7288D-C627-409F-89C8-9CF4CB9F78E9}"/>
              </a:ext>
            </a:extLst>
          </p:cNvPr>
          <p:cNvSpPr/>
          <p:nvPr/>
        </p:nvSpPr>
        <p:spPr>
          <a:xfrm>
            <a:off x="7968498" y="16408440"/>
            <a:ext cx="4621303" cy="646026"/>
          </a:xfrm>
          <a:prstGeom prst="rect">
            <a:avLst/>
          </a:prstGeom>
          <a:noFill/>
        </p:spPr>
        <p:txBody>
          <a:bodyPr wrap="square" lIns="91397" tIns="45698" rIns="91397" bIns="45698" anchor="t">
            <a:spAutoFit/>
          </a:bodyPr>
          <a:lstStyle/>
          <a:p>
            <a:r>
              <a:rPr lang="en-GB" sz="3598" b="1">
                <a:ln w="0"/>
                <a:solidFill>
                  <a:srgbClr val="0070C0"/>
                </a:solidFill>
                <a:effectLst>
                  <a:outerShdw blurRad="38100" dist="19050" dir="2700000" algn="tl" rotWithShape="0">
                    <a:schemeClr val="dk1">
                      <a:alpha val="40000"/>
                    </a:schemeClr>
                  </a:outerShdw>
                </a:effectLst>
              </a:rPr>
              <a:t>7. Energy</a:t>
            </a:r>
            <a:endParaRPr lang="en-GB" sz="3598" b="1">
              <a:ln w="0"/>
              <a:solidFill>
                <a:srgbClr val="0070C0"/>
              </a:solidFill>
              <a:effectLst>
                <a:outerShdw blurRad="38100" dist="19050" dir="2700000" algn="tl" rotWithShape="0">
                  <a:prstClr val="black">
                    <a:alpha val="40000"/>
                  </a:prstClr>
                </a:outerShdw>
              </a:effectLst>
              <a:cs typeface="Calibri"/>
            </a:endParaRPr>
          </a:p>
        </p:txBody>
      </p:sp>
      <p:sp>
        <p:nvSpPr>
          <p:cNvPr id="96" name="TextBox 95">
            <a:extLst>
              <a:ext uri="{FF2B5EF4-FFF2-40B4-BE49-F238E27FC236}">
                <a16:creationId xmlns:a16="http://schemas.microsoft.com/office/drawing/2014/main" id="{2E4E3A12-3E90-4470-8C2D-584A7FA89C79}"/>
              </a:ext>
            </a:extLst>
          </p:cNvPr>
          <p:cNvSpPr txBox="1"/>
          <p:nvPr/>
        </p:nvSpPr>
        <p:spPr>
          <a:xfrm>
            <a:off x="8469262" y="17199992"/>
            <a:ext cx="5395092" cy="2245709"/>
          </a:xfrm>
          <a:prstGeom prst="rect">
            <a:avLst/>
          </a:prstGeom>
          <a:noFill/>
        </p:spPr>
        <p:txBody>
          <a:bodyPr wrap="square" lIns="91397" tIns="45698" rIns="91397" bIns="45698" rtlCol="0" anchor="t">
            <a:spAutoFit/>
          </a:bodyPr>
          <a:lstStyle/>
          <a:p>
            <a:pPr marL="342729" indent="-342729">
              <a:buFont typeface="Arial" panose="020B0604020202020204" pitchFamily="34" charset="0"/>
              <a:buChar char="•"/>
            </a:pPr>
            <a:r>
              <a:rPr lang="en-GB" sz="1999">
                <a:cs typeface="Calibri" panose="020F0502020204030204"/>
              </a:rPr>
              <a:t>A </a:t>
            </a:r>
            <a:r>
              <a:rPr lang="en-GB" sz="1999">
                <a:ea typeface="+mn-lt"/>
                <a:cs typeface="+mn-lt"/>
              </a:rPr>
              <a:t>25kV Hybrid Solar System was chosen based one energy requirements</a:t>
            </a:r>
          </a:p>
          <a:p>
            <a:pPr marL="342729" indent="-342729">
              <a:buFont typeface="Arial"/>
              <a:buChar char="•"/>
            </a:pPr>
            <a:r>
              <a:rPr lang="en-GB" sz="1999">
                <a:cs typeface="Calibri" panose="020F0502020204030204"/>
              </a:rPr>
              <a:t>Peru receives consistent high-intensity sun that provides a valuable source of energy</a:t>
            </a:r>
          </a:p>
          <a:p>
            <a:pPr marL="342729" indent="-342729">
              <a:buFont typeface="Arial"/>
              <a:buChar char="•"/>
            </a:pPr>
            <a:r>
              <a:rPr lang="en-GB" sz="1999">
                <a:cs typeface="Calibri" panose="020F0502020204030204"/>
              </a:rPr>
              <a:t>Hybrid solar system to ensure a constant supply of energy</a:t>
            </a:r>
          </a:p>
          <a:p>
            <a:pPr marL="342729" indent="-342729">
              <a:buFont typeface="Arial"/>
              <a:buChar char="•"/>
            </a:pPr>
            <a:endParaRPr lang="en-GB" sz="1999">
              <a:cs typeface="Calibri" panose="020F0502020204030204"/>
            </a:endParaRPr>
          </a:p>
        </p:txBody>
      </p:sp>
      <p:grpSp>
        <p:nvGrpSpPr>
          <p:cNvPr id="97" name="Group 96">
            <a:extLst>
              <a:ext uri="{FF2B5EF4-FFF2-40B4-BE49-F238E27FC236}">
                <a16:creationId xmlns:a16="http://schemas.microsoft.com/office/drawing/2014/main" id="{1752AB41-693B-4656-AD6D-6399953C8BA6}"/>
              </a:ext>
            </a:extLst>
          </p:cNvPr>
          <p:cNvGrpSpPr/>
          <p:nvPr/>
        </p:nvGrpSpPr>
        <p:grpSpPr>
          <a:xfrm>
            <a:off x="8310177" y="3163106"/>
            <a:ext cx="10338288" cy="6650710"/>
            <a:chOff x="20334028" y="4161249"/>
            <a:chExt cx="9842585" cy="6653851"/>
          </a:xfrm>
        </p:grpSpPr>
        <p:sp>
          <p:nvSpPr>
            <p:cNvPr id="98" name="TextBox 97">
              <a:extLst>
                <a:ext uri="{FF2B5EF4-FFF2-40B4-BE49-F238E27FC236}">
                  <a16:creationId xmlns:a16="http://schemas.microsoft.com/office/drawing/2014/main" id="{2ED73B78-E99A-4C73-B286-941D731CA5CA}"/>
                </a:ext>
              </a:extLst>
            </p:cNvPr>
            <p:cNvSpPr txBox="1"/>
            <p:nvPr/>
          </p:nvSpPr>
          <p:spPr>
            <a:xfrm>
              <a:off x="21439160" y="4456807"/>
              <a:ext cx="3513487" cy="3610219"/>
            </a:xfrm>
            <a:prstGeom prst="rect">
              <a:avLst/>
            </a:prstGeom>
            <a:noFill/>
          </p:spPr>
          <p:txBody>
            <a:bodyPr wrap="square" rtlCol="0">
              <a:spAutoFit/>
            </a:bodyPr>
            <a:lstStyle/>
            <a:p>
              <a:pPr>
                <a:lnSpc>
                  <a:spcPct val="107000"/>
                </a:lnSpc>
                <a:spcAft>
                  <a:spcPts val="800"/>
                </a:spcAft>
              </a:pPr>
              <a:r>
                <a:rPr lang="en-GB" sz="1999">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The towns</a:t>
              </a:r>
            </a:p>
            <a:p>
              <a:pPr marL="342729" indent="-342729">
                <a:lnSpc>
                  <a:spcPct val="107000"/>
                </a:lnSpc>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The local dumpsite</a:t>
              </a:r>
            </a:p>
            <a:p>
              <a:pPr marL="342729" indent="-342729">
                <a:lnSpc>
                  <a:spcPct val="107000"/>
                </a:lnSpc>
                <a:spcAft>
                  <a:spcPts val="800"/>
                </a:spcAft>
                <a:buFont typeface="Symbol" panose="05050102010706020507" pitchFamily="18" charset="2"/>
                <a:buChar char=""/>
              </a:pPr>
              <a:r>
                <a:rPr lang="en-GB" sz="1999">
                  <a:latin typeface="Calibri" panose="020F0502020204030204" pitchFamily="34" charset="0"/>
                  <a:ea typeface="Calibri" panose="020F0502020204030204" pitchFamily="34" charset="0"/>
                  <a:cs typeface="Times New Roman" panose="02020603050405020304" pitchFamily="18" charset="0"/>
                </a:rPr>
                <a:t>The beach</a:t>
              </a:r>
            </a:p>
            <a:p>
              <a:pPr>
                <a:lnSpc>
                  <a:spcPct val="107000"/>
                </a:lnSpc>
                <a:spcAft>
                  <a:spcPts val="800"/>
                </a:spcAft>
              </a:pPr>
              <a:r>
                <a:rPr lang="en-GB" sz="1999">
                  <a:latin typeface="Calibri" panose="020F0502020204030204" pitchFamily="34" charset="0"/>
                  <a:ea typeface="Calibri" panose="020F0502020204030204" pitchFamily="34" charset="0"/>
                  <a:cs typeface="Times New Roman" panose="02020603050405020304" pitchFamily="18" charset="0"/>
                </a:rPr>
                <a:t>The plastic can also be Imported from other areas of Peru if the supply was too low from the local area.</a:t>
              </a:r>
            </a:p>
            <a:p>
              <a:endParaRPr lang="en-GB" sz="1599"/>
            </a:p>
          </p:txBody>
        </p:sp>
        <p:pic>
          <p:nvPicPr>
            <p:cNvPr id="99" name="Graphic 2" descr="Wave">
              <a:extLst>
                <a:ext uri="{FF2B5EF4-FFF2-40B4-BE49-F238E27FC236}">
                  <a16:creationId xmlns:a16="http://schemas.microsoft.com/office/drawing/2014/main" id="{87FF3D0C-0BB1-407D-9420-50DE167A7D3B}"/>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96237" y="4161249"/>
              <a:ext cx="859258" cy="1111748"/>
            </a:xfrm>
            <a:prstGeom prst="rect">
              <a:avLst/>
            </a:prstGeom>
          </p:spPr>
        </p:pic>
        <p:pic>
          <p:nvPicPr>
            <p:cNvPr id="100" name="Graphic 3" descr="Garbage">
              <a:extLst>
                <a:ext uri="{FF2B5EF4-FFF2-40B4-BE49-F238E27FC236}">
                  <a16:creationId xmlns:a16="http://schemas.microsoft.com/office/drawing/2014/main" id="{E4E6251A-7B2B-4860-AF1F-76310E37C172}"/>
                </a:ext>
              </a:extLst>
            </p:cNvPr>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449446" y="5347219"/>
              <a:ext cx="647257" cy="1051108"/>
            </a:xfrm>
            <a:prstGeom prst="rect">
              <a:avLst/>
            </a:prstGeom>
          </p:spPr>
        </p:pic>
        <p:pic>
          <p:nvPicPr>
            <p:cNvPr id="101" name="Graphic 4" descr="World">
              <a:extLst>
                <a:ext uri="{FF2B5EF4-FFF2-40B4-BE49-F238E27FC236}">
                  <a16:creationId xmlns:a16="http://schemas.microsoft.com/office/drawing/2014/main" id="{260127A5-E855-4776-94BF-04F63C367095}"/>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34028" y="6560154"/>
              <a:ext cx="994607" cy="1154476"/>
            </a:xfrm>
            <a:prstGeom prst="rect">
              <a:avLst/>
            </a:prstGeom>
          </p:spPr>
        </p:pic>
        <p:sp>
          <p:nvSpPr>
            <p:cNvPr id="102" name="Arrow: Right 101">
              <a:extLst>
                <a:ext uri="{FF2B5EF4-FFF2-40B4-BE49-F238E27FC236}">
                  <a16:creationId xmlns:a16="http://schemas.microsoft.com/office/drawing/2014/main" id="{E72B5029-401F-414A-B4F3-3D8722578822}"/>
                </a:ext>
              </a:extLst>
            </p:cNvPr>
            <p:cNvSpPr/>
            <p:nvPr/>
          </p:nvSpPr>
          <p:spPr>
            <a:xfrm>
              <a:off x="25160926" y="5279734"/>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03" name="TextBox 102">
              <a:extLst>
                <a:ext uri="{FF2B5EF4-FFF2-40B4-BE49-F238E27FC236}">
                  <a16:creationId xmlns:a16="http://schemas.microsoft.com/office/drawing/2014/main" id="{4ED37F8F-B0BA-45D1-9951-147530F98A97}"/>
                </a:ext>
              </a:extLst>
            </p:cNvPr>
            <p:cNvSpPr txBox="1"/>
            <p:nvPr/>
          </p:nvSpPr>
          <p:spPr>
            <a:xfrm>
              <a:off x="26504483" y="4389630"/>
              <a:ext cx="3672130" cy="2799613"/>
            </a:xfrm>
            <a:prstGeom prst="rect">
              <a:avLst/>
            </a:prstGeom>
            <a:noFill/>
          </p:spPr>
          <p:txBody>
            <a:bodyPr wrap="square" rtlCol="0">
              <a:spAutoFit/>
            </a:bodyPr>
            <a:lstStyle/>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It is then taken to a local collection point. </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1599"/>
            </a:p>
          </p:txBody>
        </p:sp>
        <p:sp>
          <p:nvSpPr>
            <p:cNvPr id="105" name="Arrow: Down 104">
              <a:extLst>
                <a:ext uri="{FF2B5EF4-FFF2-40B4-BE49-F238E27FC236}">
                  <a16:creationId xmlns:a16="http://schemas.microsoft.com/office/drawing/2014/main" id="{35A82D95-AFED-4172-BBCC-274ADB4C6AF8}"/>
                </a:ext>
              </a:extLst>
            </p:cNvPr>
            <p:cNvSpPr/>
            <p:nvPr/>
          </p:nvSpPr>
          <p:spPr>
            <a:xfrm>
              <a:off x="27717849" y="7178040"/>
              <a:ext cx="994607" cy="10205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06" name="TextBox 105">
              <a:extLst>
                <a:ext uri="{FF2B5EF4-FFF2-40B4-BE49-F238E27FC236}">
                  <a16:creationId xmlns:a16="http://schemas.microsoft.com/office/drawing/2014/main" id="{CDE37D0B-DAC9-4241-A607-14C23096BD83}"/>
                </a:ext>
              </a:extLst>
            </p:cNvPr>
            <p:cNvSpPr txBox="1"/>
            <p:nvPr/>
          </p:nvSpPr>
          <p:spPr>
            <a:xfrm>
              <a:off x="26504483" y="8658869"/>
              <a:ext cx="3343149" cy="2156231"/>
            </a:xfrm>
            <a:prstGeom prst="rect">
              <a:avLst/>
            </a:prstGeom>
            <a:noFill/>
          </p:spPr>
          <p:txBody>
            <a:bodyPr wrap="square" rtlCol="0">
              <a:spAutoFit/>
            </a:bodyPr>
            <a:lstStyle/>
            <a:p>
              <a:pPr marL="342729" indent="-342729">
                <a:lnSpc>
                  <a:spcPct val="107000"/>
                </a:lnSpc>
                <a:spcAft>
                  <a:spcPts val="800"/>
                </a:spcAft>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The plastics are then received from the collection point.</a:t>
              </a:r>
            </a:p>
            <a:p>
              <a:pPr marL="342729" indent="-342729">
                <a:lnSpc>
                  <a:spcPct val="107000"/>
                </a:lnSpc>
                <a:spcAft>
                  <a:spcPts val="800"/>
                </a:spcAft>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They are processed into a form where they can be reused. </a:t>
              </a:r>
            </a:p>
          </p:txBody>
        </p:sp>
        <p:grpSp>
          <p:nvGrpSpPr>
            <p:cNvPr id="107" name="Group 106">
              <a:extLst>
                <a:ext uri="{FF2B5EF4-FFF2-40B4-BE49-F238E27FC236}">
                  <a16:creationId xmlns:a16="http://schemas.microsoft.com/office/drawing/2014/main" id="{0BE7F1EB-76C1-4781-8251-61E41DC70902}"/>
                </a:ext>
              </a:extLst>
            </p:cNvPr>
            <p:cNvGrpSpPr/>
            <p:nvPr/>
          </p:nvGrpSpPr>
          <p:grpSpPr>
            <a:xfrm>
              <a:off x="27974409" y="7337765"/>
              <a:ext cx="481489" cy="563266"/>
              <a:chOff x="450948" y="255363"/>
              <a:chExt cx="922606" cy="957536"/>
            </a:xfrm>
            <a:solidFill>
              <a:schemeClr val="accent1">
                <a:lumMod val="75000"/>
              </a:schemeClr>
            </a:solidFill>
          </p:grpSpPr>
          <p:pic>
            <p:nvPicPr>
              <p:cNvPr id="114" name="Graphic 12" descr="Recycle sign">
                <a:extLst>
                  <a:ext uri="{FF2B5EF4-FFF2-40B4-BE49-F238E27FC236}">
                    <a16:creationId xmlns:a16="http://schemas.microsoft.com/office/drawing/2014/main" id="{527B753C-681C-49E5-9481-19E632B1D1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0948" y="255363"/>
                <a:ext cx="922606" cy="957536"/>
              </a:xfrm>
              <a:prstGeom prst="rect">
                <a:avLst/>
              </a:prstGeom>
            </p:spPr>
          </p:pic>
          <p:pic>
            <p:nvPicPr>
              <p:cNvPr id="115" name="Graphic 13" descr="Saw blade">
                <a:extLst>
                  <a:ext uri="{FF2B5EF4-FFF2-40B4-BE49-F238E27FC236}">
                    <a16:creationId xmlns:a16="http://schemas.microsoft.com/office/drawing/2014/main" id="{A7D9229E-ADCA-4962-BF00-A9E0C67E545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0225" y="619628"/>
                <a:ext cx="290122" cy="290122"/>
              </a:xfrm>
              <a:prstGeom prst="rect">
                <a:avLst/>
              </a:prstGeom>
            </p:spPr>
          </p:pic>
        </p:grpSp>
        <p:sp>
          <p:nvSpPr>
            <p:cNvPr id="108" name="Arrow: Down 107">
              <a:extLst>
                <a:ext uri="{FF2B5EF4-FFF2-40B4-BE49-F238E27FC236}">
                  <a16:creationId xmlns:a16="http://schemas.microsoft.com/office/drawing/2014/main" id="{47B0B79C-E62D-4437-AE13-3A164985AC69}"/>
                </a:ext>
              </a:extLst>
            </p:cNvPr>
            <p:cNvSpPr/>
            <p:nvPr/>
          </p:nvSpPr>
          <p:spPr>
            <a:xfrm rot="5400000">
              <a:off x="25269698" y="9159260"/>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09" name="TextBox 108">
              <a:extLst>
                <a:ext uri="{FF2B5EF4-FFF2-40B4-BE49-F238E27FC236}">
                  <a16:creationId xmlns:a16="http://schemas.microsoft.com/office/drawing/2014/main" id="{F7DF71BC-223D-415E-97B6-702D0E5F82F5}"/>
                </a:ext>
              </a:extLst>
            </p:cNvPr>
            <p:cNvSpPr txBox="1"/>
            <p:nvPr/>
          </p:nvSpPr>
          <p:spPr>
            <a:xfrm>
              <a:off x="21935695" y="8392034"/>
              <a:ext cx="3011976" cy="1938223"/>
            </a:xfrm>
            <a:prstGeom prst="rect">
              <a:avLst/>
            </a:prstGeom>
            <a:noFill/>
          </p:spPr>
          <p:txBody>
            <a:bodyPr wrap="square" rtlCol="0">
              <a:spAutoFit/>
            </a:bodyPr>
            <a:lstStyle/>
            <a:p>
              <a:r>
                <a:rPr lang="en-GB" sz="1999">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face masks</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key chains</a:t>
              </a:r>
            </a:p>
            <a:p>
              <a:pPr marL="342729" indent="-342729">
                <a:buFont typeface="Arial" panose="020B0604020202020204" pitchFamily="34" charset="0"/>
                <a:buChar char="•"/>
              </a:pPr>
              <a:r>
                <a:rPr lang="en-GB" sz="1999">
                  <a:latin typeface="Calibri" panose="020F0502020204030204" pitchFamily="34" charset="0"/>
                  <a:ea typeface="Calibri" panose="020F0502020204030204" pitchFamily="34" charset="0"/>
                  <a:cs typeface="Times New Roman" panose="02020603050405020304" pitchFamily="18" charset="0"/>
                </a:rPr>
                <a:t>rulers</a:t>
              </a:r>
            </a:p>
          </p:txBody>
        </p:sp>
      </p:grpSp>
      <p:pic>
        <p:nvPicPr>
          <p:cNvPr id="117" name="Picture 23" descr="Contact form | The Roundtable of Sustainable Academic Travel">
            <a:extLst>
              <a:ext uri="{FF2B5EF4-FFF2-40B4-BE49-F238E27FC236}">
                <a16:creationId xmlns:a16="http://schemas.microsoft.com/office/drawing/2014/main" id="{B119CF23-F98E-4F85-84F7-07B2EC4DD50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505" t="23444" b="24851"/>
          <a:stretch/>
        </p:blipFill>
        <p:spPr bwMode="auto">
          <a:xfrm>
            <a:off x="14882403" y="93436"/>
            <a:ext cx="2561931" cy="159792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5" descr="Engineers Without Borders UK - Home | Facebook">
            <a:extLst>
              <a:ext uri="{FF2B5EF4-FFF2-40B4-BE49-F238E27FC236}">
                <a16:creationId xmlns:a16="http://schemas.microsoft.com/office/drawing/2014/main" id="{BD901274-1D5C-4F6C-AFCA-A9B8EEDD940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417908" y="118866"/>
            <a:ext cx="1667146" cy="1597924"/>
          </a:xfrm>
          <a:prstGeom prst="rect">
            <a:avLst/>
          </a:prstGeom>
          <a:noFill/>
          <a:extLst>
            <a:ext uri="{909E8E84-426E-40DD-AFC4-6F175D3DCCD1}">
              <a14:hiddenFill xmlns:a14="http://schemas.microsoft.com/office/drawing/2010/main">
                <a:solidFill>
                  <a:srgbClr val="FFFFFF"/>
                </a:solidFill>
              </a14:hiddenFill>
            </a:ext>
          </a:extLst>
        </p:spPr>
      </p:pic>
      <p:sp>
        <p:nvSpPr>
          <p:cNvPr id="121" name="Arrow: Down 120">
            <a:extLst>
              <a:ext uri="{FF2B5EF4-FFF2-40B4-BE49-F238E27FC236}">
                <a16:creationId xmlns:a16="http://schemas.microsoft.com/office/drawing/2014/main" id="{46304207-AA4B-44BD-A7F0-A1F6810BC989}"/>
              </a:ext>
            </a:extLst>
          </p:cNvPr>
          <p:cNvSpPr/>
          <p:nvPr/>
        </p:nvSpPr>
        <p:spPr>
          <a:xfrm rot="16200000">
            <a:off x="5256198" y="20037799"/>
            <a:ext cx="676092" cy="101322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22" name="Arrow: Down 121">
            <a:extLst>
              <a:ext uri="{FF2B5EF4-FFF2-40B4-BE49-F238E27FC236}">
                <a16:creationId xmlns:a16="http://schemas.microsoft.com/office/drawing/2014/main" id="{1FD0C350-49BF-4A0B-B91F-D701361FC85F}"/>
              </a:ext>
            </a:extLst>
          </p:cNvPr>
          <p:cNvSpPr/>
          <p:nvPr/>
        </p:nvSpPr>
        <p:spPr>
          <a:xfrm rot="16200000">
            <a:off x="13403717" y="20095874"/>
            <a:ext cx="676092" cy="101322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123" name="Arrow: Down 122">
            <a:extLst>
              <a:ext uri="{FF2B5EF4-FFF2-40B4-BE49-F238E27FC236}">
                <a16:creationId xmlns:a16="http://schemas.microsoft.com/office/drawing/2014/main" id="{3530BC22-D3F3-4BF0-B2E4-C539C2E2D6D7}"/>
              </a:ext>
            </a:extLst>
          </p:cNvPr>
          <p:cNvSpPr/>
          <p:nvPr/>
        </p:nvSpPr>
        <p:spPr>
          <a:xfrm rot="16200000">
            <a:off x="22046465" y="20037798"/>
            <a:ext cx="676092" cy="101322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pic>
        <p:nvPicPr>
          <p:cNvPr id="1028" name="Picture 4" descr="Student helps solve scientific puzzle that could improve solar panel  efficiency | Loughborough University">
            <a:extLst>
              <a:ext uri="{FF2B5EF4-FFF2-40B4-BE49-F238E27FC236}">
                <a16:creationId xmlns:a16="http://schemas.microsoft.com/office/drawing/2014/main" id="{D49982CC-47C1-46E3-967D-51944875157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20165"/>
          <a:stretch/>
        </p:blipFill>
        <p:spPr bwMode="auto">
          <a:xfrm>
            <a:off x="14141172" y="16695840"/>
            <a:ext cx="3583190" cy="2524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ater next to the ocean&#10;&#10;Description automatically generated">
            <a:extLst>
              <a:ext uri="{FF2B5EF4-FFF2-40B4-BE49-F238E27FC236}">
                <a16:creationId xmlns:a16="http://schemas.microsoft.com/office/drawing/2014/main" id="{A8E5AE8A-6B97-4AD7-8CF2-941C135FBCCF}"/>
              </a:ext>
            </a:extLst>
          </p:cNvPr>
          <p:cNvPicPr>
            <a:picLocks noChangeAspect="1"/>
          </p:cNvPicPr>
          <p:nvPr/>
        </p:nvPicPr>
        <p:blipFill rotWithShape="1">
          <a:blip r:embed="rId23">
            <a:extLst>
              <a:ext uri="{28A0092B-C50C-407E-A947-70E740481C1C}">
                <a14:useLocalDpi xmlns:a14="http://schemas.microsoft.com/office/drawing/2010/main" val="0"/>
              </a:ext>
            </a:extLst>
          </a:blip>
          <a:srcRect l="42444" t="14077" r="42580" b="15507"/>
          <a:stretch/>
        </p:blipFill>
        <p:spPr>
          <a:xfrm>
            <a:off x="8653887" y="7399136"/>
            <a:ext cx="1236027" cy="2683566"/>
          </a:xfrm>
          <a:prstGeom prst="rect">
            <a:avLst/>
          </a:prstGeom>
        </p:spPr>
      </p:pic>
      <p:sp>
        <p:nvSpPr>
          <p:cNvPr id="4" name="TextBox 3">
            <a:extLst>
              <a:ext uri="{FF2B5EF4-FFF2-40B4-BE49-F238E27FC236}">
                <a16:creationId xmlns:a16="http://schemas.microsoft.com/office/drawing/2014/main" id="{C7639A14-F018-45F5-85E2-89D604631894}"/>
              </a:ext>
            </a:extLst>
          </p:cNvPr>
          <p:cNvSpPr txBox="1"/>
          <p:nvPr/>
        </p:nvSpPr>
        <p:spPr>
          <a:xfrm>
            <a:off x="1317045" y="229997"/>
            <a:ext cx="13953601" cy="1199763"/>
          </a:xfrm>
          <a:prstGeom prst="rect">
            <a:avLst/>
          </a:prstGeom>
          <a:noFill/>
          <a:effectLst>
            <a:reflection blurRad="6350" stA="50000" endA="300" endPos="38500" dist="50800" dir="5400000" sy="-100000" algn="bl" rotWithShape="0"/>
          </a:effectLst>
        </p:spPr>
        <p:txBody>
          <a:bodyPr wrap="square" rtlCol="0">
            <a:spAutoFit/>
          </a:bodyPr>
          <a:lstStyle/>
          <a:p>
            <a:pPr algn="ctr"/>
            <a:r>
              <a:rPr lang="en-GB" sz="7196" b="1">
                <a:ln w="0"/>
                <a:solidFill>
                  <a:schemeClr val="accent1"/>
                </a:solidFill>
                <a:effectLst>
                  <a:outerShdw blurRad="38100" dist="25400" dir="5400000" algn="ctr" rotWithShape="0">
                    <a:srgbClr val="6E747A">
                      <a:alpha val="43000"/>
                    </a:srgbClr>
                  </a:outerShdw>
                </a:effectLst>
              </a:rPr>
              <a:t>Sustainable Plastic Recycling</a:t>
            </a:r>
          </a:p>
        </p:txBody>
      </p:sp>
      <p:pic>
        <p:nvPicPr>
          <p:cNvPr id="72" name="Picture 71" descr="Face shield - Free fashion icons">
            <a:extLst>
              <a:ext uri="{FF2B5EF4-FFF2-40B4-BE49-F238E27FC236}">
                <a16:creationId xmlns:a16="http://schemas.microsoft.com/office/drawing/2014/main" id="{434D20CD-CD3B-4B8E-98F4-3F2328667461}"/>
              </a:ext>
            </a:extLst>
          </p:cNvPr>
          <p:cNvPicPr/>
          <p:nvPr/>
        </p:nvPicPr>
        <p:blipFill>
          <a:blip r:embed="rId2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52540" y="8223822"/>
            <a:ext cx="963479" cy="889024"/>
          </a:xfrm>
          <a:prstGeom prst="rect">
            <a:avLst/>
          </a:prstGeom>
          <a:noFill/>
          <a:ln>
            <a:noFill/>
          </a:ln>
        </p:spPr>
      </p:pic>
      <p:pic>
        <p:nvPicPr>
          <p:cNvPr id="74" name="Picture 73" descr="Key, keychain icon - Download on Iconfinder">
            <a:extLst>
              <a:ext uri="{FF2B5EF4-FFF2-40B4-BE49-F238E27FC236}">
                <a16:creationId xmlns:a16="http://schemas.microsoft.com/office/drawing/2014/main" id="{22675F24-413C-46F4-802F-B052BE734B7D}"/>
              </a:ext>
            </a:extLst>
          </p:cNvPr>
          <p:cNvPicPr/>
          <p:nvPr/>
        </p:nvPicPr>
        <p:blipFill>
          <a:blip r:embed="rId25" cstate="print">
            <a:duotone>
              <a:schemeClr val="accent1">
                <a:shade val="45000"/>
                <a:satMod val="135000"/>
              </a:schemeClr>
              <a:prstClr val="white"/>
            </a:duotone>
            <a:extLst>
              <a:ext uri="{BEBA8EAE-BF5A-486C-A8C5-ECC9F3942E4B}">
                <a14:imgProps xmlns:a14="http://schemas.microsoft.com/office/drawing/2010/main">
                  <a14:imgLayer r:embed="rId2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301937" y="9325810"/>
            <a:ext cx="947557" cy="985463"/>
          </a:xfrm>
          <a:prstGeom prst="rect">
            <a:avLst/>
          </a:prstGeom>
          <a:noFill/>
          <a:ln>
            <a:noFill/>
          </a:ln>
        </p:spPr>
      </p:pic>
      <p:pic>
        <p:nvPicPr>
          <p:cNvPr id="75" name="Graphic 20" descr="Ruler">
            <a:extLst>
              <a:ext uri="{FF2B5EF4-FFF2-40B4-BE49-F238E27FC236}">
                <a16:creationId xmlns:a16="http://schemas.microsoft.com/office/drawing/2014/main" id="{1906E06E-798D-4EAA-9942-497F0E0A81DE}"/>
              </a:ext>
            </a:extLst>
          </p:cNvPr>
          <p:cNvPicPr/>
          <p:nvPr/>
        </p:nvPicPr>
        <p:blipFill>
          <a:blip r:embed="rId2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772941" y="9311869"/>
            <a:ext cx="947557" cy="894067"/>
          </a:xfrm>
          <a:prstGeom prst="rect">
            <a:avLst/>
          </a:prstGeom>
        </p:spPr>
      </p:pic>
      <p:cxnSp>
        <p:nvCxnSpPr>
          <p:cNvPr id="31" name="Straight Connector 30">
            <a:extLst>
              <a:ext uri="{FF2B5EF4-FFF2-40B4-BE49-F238E27FC236}">
                <a16:creationId xmlns:a16="http://schemas.microsoft.com/office/drawing/2014/main" id="{379891E1-79CF-4D16-A271-22FC7BC8336C}"/>
              </a:ext>
            </a:extLst>
          </p:cNvPr>
          <p:cNvCxnSpPr>
            <a:cxnSpLocks/>
          </p:cNvCxnSpPr>
          <p:nvPr/>
        </p:nvCxnSpPr>
        <p:spPr>
          <a:xfrm>
            <a:off x="7512887" y="3163107"/>
            <a:ext cx="0" cy="16204024"/>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73" name="Straight Connector 72">
            <a:extLst>
              <a:ext uri="{FF2B5EF4-FFF2-40B4-BE49-F238E27FC236}">
                <a16:creationId xmlns:a16="http://schemas.microsoft.com/office/drawing/2014/main" id="{E9120AE9-0614-4982-BDDD-7646293FC7EA}"/>
              </a:ext>
            </a:extLst>
          </p:cNvPr>
          <p:cNvCxnSpPr>
            <a:cxnSpLocks/>
          </p:cNvCxnSpPr>
          <p:nvPr/>
        </p:nvCxnSpPr>
        <p:spPr>
          <a:xfrm>
            <a:off x="19133296" y="3214121"/>
            <a:ext cx="0" cy="9532832"/>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25577399-3508-4809-B3B0-442FFCE778A2}"/>
              </a:ext>
            </a:extLst>
          </p:cNvPr>
          <p:cNvSpPr txBox="1"/>
          <p:nvPr/>
        </p:nvSpPr>
        <p:spPr>
          <a:xfrm>
            <a:off x="2956668" y="1267719"/>
            <a:ext cx="5798993" cy="1322814"/>
          </a:xfrm>
          <a:prstGeom prst="rect">
            <a:avLst/>
          </a:prstGeom>
          <a:noFill/>
        </p:spPr>
        <p:txBody>
          <a:bodyPr wrap="square" rtlCol="0">
            <a:spAutoFit/>
          </a:bodyPr>
          <a:lstStyle/>
          <a:p>
            <a:pPr algn="ctr"/>
            <a:r>
              <a:rPr lang="en-GB" sz="1999" b="1" u="sng"/>
              <a:t>UK2021-048</a:t>
            </a:r>
            <a:endParaRPr lang="en-GB" sz="1999" u="sng"/>
          </a:p>
          <a:p>
            <a:r>
              <a:rPr lang="en-GB" sz="1999"/>
              <a:t>Ross Brown		Cameron Maxwell	Andrew Leahy</a:t>
            </a:r>
          </a:p>
          <a:p>
            <a:r>
              <a:rPr lang="en-GB" sz="1999"/>
              <a:t>Callum Jardine	Chi Hang Tse		       Zeon Ojouko						</a:t>
            </a:r>
            <a:endParaRPr lang="en-GB" sz="1599"/>
          </a:p>
        </p:txBody>
      </p:sp>
      <p:sp>
        <p:nvSpPr>
          <p:cNvPr id="34" name="TextBox 33">
            <a:extLst>
              <a:ext uri="{FF2B5EF4-FFF2-40B4-BE49-F238E27FC236}">
                <a16:creationId xmlns:a16="http://schemas.microsoft.com/office/drawing/2014/main" id="{7964635F-A4DC-4513-8133-DAB4FAB2AFB1}"/>
              </a:ext>
            </a:extLst>
          </p:cNvPr>
          <p:cNvSpPr txBox="1"/>
          <p:nvPr/>
        </p:nvSpPr>
        <p:spPr>
          <a:xfrm>
            <a:off x="11183201" y="1309226"/>
            <a:ext cx="2196975" cy="399921"/>
          </a:xfrm>
          <a:prstGeom prst="rect">
            <a:avLst/>
          </a:prstGeom>
          <a:noFill/>
        </p:spPr>
        <p:txBody>
          <a:bodyPr wrap="square" rtlCol="0">
            <a:spAutoFit/>
          </a:bodyPr>
          <a:lstStyle/>
          <a:p>
            <a:r>
              <a:rPr lang="en-GB" sz="1999"/>
              <a:t>By Plastics For Peru</a:t>
            </a:r>
          </a:p>
        </p:txBody>
      </p:sp>
      <p:pic>
        <p:nvPicPr>
          <p:cNvPr id="14" name="Picture 13">
            <a:extLst>
              <a:ext uri="{FF2B5EF4-FFF2-40B4-BE49-F238E27FC236}">
                <a16:creationId xmlns:a16="http://schemas.microsoft.com/office/drawing/2014/main" id="{5F5CBDFC-98DB-45EB-B87A-E45F53425BCF}"/>
              </a:ext>
            </a:extLst>
          </p:cNvPr>
          <p:cNvPicPr>
            <a:picLocks noChangeAspect="1"/>
          </p:cNvPicPr>
          <p:nvPr/>
        </p:nvPicPr>
        <p:blipFill>
          <a:blip r:embed="rId29"/>
          <a:stretch>
            <a:fillRect/>
          </a:stretch>
        </p:blipFill>
        <p:spPr>
          <a:xfrm>
            <a:off x="674703" y="14437238"/>
            <a:ext cx="5864529" cy="4297670"/>
          </a:xfrm>
          <a:prstGeom prst="rect">
            <a:avLst/>
          </a:prstGeom>
        </p:spPr>
      </p:pic>
      <p:pic>
        <p:nvPicPr>
          <p:cNvPr id="33" name="Picture 34" descr="Diagram&#10;&#10;Description automatically generated">
            <a:extLst>
              <a:ext uri="{FF2B5EF4-FFF2-40B4-BE49-F238E27FC236}">
                <a16:creationId xmlns:a16="http://schemas.microsoft.com/office/drawing/2014/main" id="{080C4167-2765-49D8-A812-F2F2CF4A8E9F}"/>
              </a:ext>
            </a:extLst>
          </p:cNvPr>
          <p:cNvPicPr>
            <a:picLocks noChangeAspect="1"/>
          </p:cNvPicPr>
          <p:nvPr/>
        </p:nvPicPr>
        <p:blipFill>
          <a:blip r:embed="rId30"/>
          <a:stretch>
            <a:fillRect/>
          </a:stretch>
        </p:blipFill>
        <p:spPr>
          <a:xfrm>
            <a:off x="19969505" y="1576543"/>
            <a:ext cx="4469421" cy="4046263"/>
          </a:xfrm>
          <a:prstGeom prst="rect">
            <a:avLst/>
          </a:prstGeom>
        </p:spPr>
      </p:pic>
      <p:graphicFrame>
        <p:nvGraphicFramePr>
          <p:cNvPr id="35" name="Table 34">
            <a:extLst>
              <a:ext uri="{FF2B5EF4-FFF2-40B4-BE49-F238E27FC236}">
                <a16:creationId xmlns:a16="http://schemas.microsoft.com/office/drawing/2014/main" id="{E17C1266-1CED-4D04-BDBE-A87FA796B4C3}"/>
              </a:ext>
            </a:extLst>
          </p:cNvPr>
          <p:cNvGraphicFramePr>
            <a:graphicFrameLocks noGrp="1"/>
          </p:cNvGraphicFramePr>
          <p:nvPr>
            <p:extLst>
              <p:ext uri="{D42A27DB-BD31-4B8C-83A1-F6EECF244321}">
                <p14:modId xmlns:p14="http://schemas.microsoft.com/office/powerpoint/2010/main" val="4026248665"/>
              </p:ext>
            </p:extLst>
          </p:nvPr>
        </p:nvGraphicFramePr>
        <p:xfrm>
          <a:off x="25347167" y="17037332"/>
          <a:ext cx="4040572" cy="2618750"/>
        </p:xfrm>
        <a:graphic>
          <a:graphicData uri="http://schemas.openxmlformats.org/drawingml/2006/table">
            <a:tbl>
              <a:tblPr>
                <a:tableStyleId>{5C22544A-7EE6-4342-B048-85BDC9FD1C3A}</a:tableStyleId>
              </a:tblPr>
              <a:tblGrid>
                <a:gridCol w="1803827">
                  <a:extLst>
                    <a:ext uri="{9D8B030D-6E8A-4147-A177-3AD203B41FA5}">
                      <a16:colId xmlns:a16="http://schemas.microsoft.com/office/drawing/2014/main" val="1328603677"/>
                    </a:ext>
                  </a:extLst>
                </a:gridCol>
                <a:gridCol w="1010143">
                  <a:extLst>
                    <a:ext uri="{9D8B030D-6E8A-4147-A177-3AD203B41FA5}">
                      <a16:colId xmlns:a16="http://schemas.microsoft.com/office/drawing/2014/main" val="968996099"/>
                    </a:ext>
                  </a:extLst>
                </a:gridCol>
                <a:gridCol w="1226602">
                  <a:extLst>
                    <a:ext uri="{9D8B030D-6E8A-4147-A177-3AD203B41FA5}">
                      <a16:colId xmlns:a16="http://schemas.microsoft.com/office/drawing/2014/main" val="3005151333"/>
                    </a:ext>
                  </a:extLst>
                </a:gridCol>
              </a:tblGrid>
              <a:tr h="261875">
                <a:tc>
                  <a:txBody>
                    <a:bodyPr/>
                    <a:lstStyle/>
                    <a:p>
                      <a:pPr algn="l" fontAlgn="b"/>
                      <a:r>
                        <a:rPr lang="en-GB" sz="1600" b="1" u="none" strike="noStrike">
                          <a:effectLst/>
                        </a:rPr>
                        <a:t>Costs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GBP</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Sol</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10805544"/>
                  </a:ext>
                </a:extLst>
              </a:tr>
              <a:tr h="261875">
                <a:tc>
                  <a:txBody>
                    <a:bodyPr/>
                    <a:lstStyle/>
                    <a:p>
                      <a:pPr algn="l" fontAlgn="b"/>
                      <a:r>
                        <a:rPr lang="en-GB" sz="1600" u="none" strike="noStrike">
                          <a:effectLst/>
                        </a:rPr>
                        <a:t>Solar Panels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£19,810.97</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94,819.09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2298867"/>
                  </a:ext>
                </a:extLst>
              </a:tr>
              <a:tr h="261875">
                <a:tc>
                  <a:txBody>
                    <a:bodyPr/>
                    <a:lstStyle/>
                    <a:p>
                      <a:pPr algn="l" fontAlgn="b"/>
                      <a:r>
                        <a:rPr lang="en-GB" sz="1600" u="none" strike="noStrike">
                          <a:effectLst/>
                        </a:rPr>
                        <a:t>Fencing</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£5,744.15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27,492.60</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8882794"/>
                  </a:ext>
                </a:extLst>
              </a:tr>
              <a:tr h="261875">
                <a:tc>
                  <a:txBody>
                    <a:bodyPr/>
                    <a:lstStyle/>
                    <a:p>
                      <a:pPr algn="l" fontAlgn="b"/>
                      <a:r>
                        <a:rPr lang="en-GB" sz="1600" u="none" strike="noStrike">
                          <a:effectLst/>
                        </a:rPr>
                        <a:t>Salaries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£12,102.24</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57,508.86</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51311737"/>
                  </a:ext>
                </a:extLst>
              </a:tr>
              <a:tr h="261875">
                <a:tc>
                  <a:txBody>
                    <a:bodyPr/>
                    <a:lstStyle/>
                    <a:p>
                      <a:pPr algn="l" fontAlgn="b"/>
                      <a:r>
                        <a:rPr lang="en-GB" sz="1600" u="none" strike="noStrike">
                          <a:effectLst/>
                        </a:rPr>
                        <a:t>Machines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£4,333.22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20,739.62</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76656277"/>
                  </a:ext>
                </a:extLst>
              </a:tr>
              <a:tr h="261875">
                <a:tc>
                  <a:txBody>
                    <a:bodyPr/>
                    <a:lstStyle/>
                    <a:p>
                      <a:pPr algn="l" fontAlgn="b"/>
                      <a:r>
                        <a:rPr lang="en-GB" sz="1600" u="none" strike="noStrike">
                          <a:effectLst/>
                        </a:rPr>
                        <a:t>Molds (stage 1 - 3)</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£3,389.82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16,224.33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2220900"/>
                  </a:ext>
                </a:extLst>
              </a:tr>
              <a:tr h="261875">
                <a:tc>
                  <a:txBody>
                    <a:bodyPr/>
                    <a:lstStyle/>
                    <a:p>
                      <a:pPr algn="l" fontAlgn="b"/>
                      <a:r>
                        <a:rPr lang="en-GB" sz="1600" u="none" strike="noStrike">
                          <a:effectLst/>
                        </a:rPr>
                        <a:t>Collection Points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£1,439.65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6,890.44</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2956831"/>
                  </a:ext>
                </a:extLst>
              </a:tr>
              <a:tr h="261875">
                <a:tc>
                  <a:txBody>
                    <a:bodyPr/>
                    <a:lstStyle/>
                    <a:p>
                      <a:pPr algn="l" fontAlgn="b"/>
                      <a:r>
                        <a:rPr lang="en-GB" sz="1600" u="none" strike="noStrike">
                          <a:effectLst/>
                        </a:rPr>
                        <a:t>Shipping (estimate)</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£15,000.00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47,519.19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305201"/>
                  </a:ext>
                </a:extLst>
              </a:tr>
              <a:tr h="261875">
                <a:tc>
                  <a:txBody>
                    <a:bodyPr/>
                    <a:lstStyle/>
                    <a:p>
                      <a:pPr algn="l" fontAlgn="b"/>
                      <a:r>
                        <a:rPr lang="en-GB" sz="1600" u="none" strike="noStrike">
                          <a:effectLst/>
                        </a:rPr>
                        <a:t>Misc</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£3,415.00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1,995.53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0398015"/>
                  </a:ext>
                </a:extLst>
              </a:tr>
              <a:tr h="261875">
                <a:tc>
                  <a:txBody>
                    <a:bodyPr/>
                    <a:lstStyle/>
                    <a:p>
                      <a:pPr algn="l" fontAlgn="b"/>
                      <a:r>
                        <a:rPr lang="en-GB" sz="1600" b="1" u="none" strike="noStrike">
                          <a:effectLst/>
                        </a:rPr>
                        <a:t>Total</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£65,235.05</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b="1" u="none" strike="noStrike">
                          <a:effectLst/>
                        </a:rPr>
                        <a:t>S/ 239,143.86</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6200409"/>
                  </a:ext>
                </a:extLst>
              </a:tr>
            </a:tbl>
          </a:graphicData>
        </a:graphic>
      </p:graphicFrame>
      <p:graphicFrame>
        <p:nvGraphicFramePr>
          <p:cNvPr id="77" name="Chart 76">
            <a:extLst>
              <a:ext uri="{FF2B5EF4-FFF2-40B4-BE49-F238E27FC236}">
                <a16:creationId xmlns:a16="http://schemas.microsoft.com/office/drawing/2014/main" id="{9E52E193-0138-464C-9C5C-19D6A73E1179}"/>
              </a:ext>
            </a:extLst>
          </p:cNvPr>
          <p:cNvGraphicFramePr>
            <a:graphicFrameLocks/>
          </p:cNvGraphicFramePr>
          <p:nvPr>
            <p:extLst>
              <p:ext uri="{D42A27DB-BD31-4B8C-83A1-F6EECF244321}">
                <p14:modId xmlns:p14="http://schemas.microsoft.com/office/powerpoint/2010/main" val="1053299433"/>
              </p:ext>
            </p:extLst>
          </p:nvPr>
        </p:nvGraphicFramePr>
        <p:xfrm>
          <a:off x="17281774" y="13234699"/>
          <a:ext cx="11945085" cy="6341833"/>
        </p:xfrm>
        <a:graphic>
          <a:graphicData uri="http://schemas.openxmlformats.org/drawingml/2006/chart">
            <c:chart xmlns:c="http://schemas.openxmlformats.org/drawingml/2006/chart" xmlns:r="http://schemas.openxmlformats.org/officeDocument/2006/relationships" r:id="rId31"/>
          </a:graphicData>
        </a:graphic>
      </p:graphicFrame>
    </p:spTree>
    <p:extLst>
      <p:ext uri="{BB962C8B-B14F-4D97-AF65-F5344CB8AC3E}">
        <p14:creationId xmlns:p14="http://schemas.microsoft.com/office/powerpoint/2010/main" val="389617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3A724B-8E6C-4C26-8253-D965C01C8CD3}"/>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About Us	</a:t>
            </a:r>
          </a:p>
        </p:txBody>
      </p:sp>
      <p:sp>
        <p:nvSpPr>
          <p:cNvPr id="3" name="Content Placeholder 2">
            <a:extLst>
              <a:ext uri="{FF2B5EF4-FFF2-40B4-BE49-F238E27FC236}">
                <a16:creationId xmlns:a16="http://schemas.microsoft.com/office/drawing/2014/main" id="{1156898D-66C6-4D45-83F8-3567CD31AD55}"/>
              </a:ext>
            </a:extLst>
          </p:cNvPr>
          <p:cNvSpPr>
            <a:spLocks noGrp="1"/>
          </p:cNvSpPr>
          <p:nvPr>
            <p:ph idx="1"/>
          </p:nvPr>
        </p:nvSpPr>
        <p:spPr>
          <a:xfrm>
            <a:off x="2088004" y="2280920"/>
            <a:ext cx="17173390" cy="13264635"/>
          </a:xfrm>
        </p:spPr>
        <p:txBody>
          <a:bodyPr anchor="ctr">
            <a:normAutofit/>
          </a:bodyPr>
          <a:lstStyle/>
          <a:p>
            <a:pPr marL="342729" indent="-342729">
              <a:lnSpc>
                <a:spcPct val="107000"/>
              </a:lnSpc>
              <a:buFont typeface="Symbol" panose="05050102010706020507" pitchFamily="18" charset="2"/>
              <a:buChar char=""/>
            </a:pPr>
            <a:r>
              <a:rPr lang="en-GB" sz="4400">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a:t>
            </a:r>
            <a:r>
              <a:rPr lang="en-GB" sz="4400" err="1">
                <a:latin typeface="Calibri" panose="020F0502020204030204" pitchFamily="34" charset="0"/>
                <a:ea typeface="Calibri" panose="020F0502020204030204" pitchFamily="34" charset="0"/>
                <a:cs typeface="Times New Roman" panose="02020603050405020304" pitchFamily="18" charset="0"/>
              </a:rPr>
              <a:t>Lobitos</a:t>
            </a:r>
            <a:r>
              <a:rPr lang="en-GB" sz="4400">
                <a:latin typeface="Calibri" panose="020F0502020204030204" pitchFamily="34" charset="0"/>
                <a:ea typeface="Calibri" panose="020F0502020204030204" pitchFamily="34" charset="0"/>
                <a:cs typeface="Times New Roman" panose="02020603050405020304" pitchFamily="18" charset="0"/>
              </a:rPr>
              <a:t> and </a:t>
            </a:r>
            <a:r>
              <a:rPr lang="en-GB" sz="4400" err="1">
                <a:latin typeface="Calibri" panose="020F0502020204030204" pitchFamily="34" charset="0"/>
                <a:ea typeface="Calibri" panose="020F0502020204030204" pitchFamily="34" charset="0"/>
                <a:cs typeface="Times New Roman" panose="02020603050405020304" pitchFamily="18" charset="0"/>
              </a:rPr>
              <a:t>Piedritas</a:t>
            </a:r>
            <a:r>
              <a:rPr lang="en-GB" sz="4400">
                <a:latin typeface="Calibri" panose="020F0502020204030204" pitchFamily="34" charset="0"/>
                <a:ea typeface="Calibri" panose="020F0502020204030204" pitchFamily="34" charset="0"/>
                <a:cs typeface="Times New Roman" panose="02020603050405020304" pitchFamily="18" charset="0"/>
              </a:rPr>
              <a:t> struggle from high levels of poverty. This is partly because much of the money generated from this tourism goes to foreign investors instead. </a:t>
            </a:r>
          </a:p>
          <a:p>
            <a:pPr marL="342729" indent="-342729">
              <a:lnSpc>
                <a:spcPct val="107000"/>
              </a:lnSpc>
              <a:buFont typeface="Symbol" panose="05050102010706020507" pitchFamily="18" charset="2"/>
              <a:buChar char=""/>
            </a:pPr>
            <a:r>
              <a:rPr lang="en-GB" sz="4400">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then be reinvested into our project and allowing the local community to benefit more from the tourism industry. </a:t>
            </a:r>
          </a:p>
          <a:p>
            <a:pPr marL="342729" indent="-342729">
              <a:lnSpc>
                <a:spcPct val="107000"/>
              </a:lnSpc>
              <a:spcAft>
                <a:spcPts val="800"/>
              </a:spcAft>
              <a:buFont typeface="Symbol" panose="05050102010706020507" pitchFamily="18" charset="2"/>
              <a:buChar char=""/>
            </a:pPr>
            <a:r>
              <a:rPr lang="en-GB" sz="4400">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faces from rainwater collection to school supplies. Our project also allows new solutions to be created as new issues come up. </a:t>
            </a:r>
          </a:p>
          <a:p>
            <a:endParaRPr lang="en-GB" sz="4000"/>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5E934F04-871F-4327-A7A4-589ACDFB26F4}"/>
              </a:ext>
            </a:extLst>
          </p:cNvPr>
          <p:cNvSpPr txBox="1">
            <a:spLocks/>
          </p:cNvSpPr>
          <p:nvPr/>
        </p:nvSpPr>
        <p:spPr>
          <a:xfrm>
            <a:off x="23406962" y="18155238"/>
            <a:ext cx="4765960" cy="1592914"/>
          </a:xfrm>
          <a:prstGeom prst="rect">
            <a:avLst/>
          </a:prstGeom>
        </p:spPr>
        <p:txBody>
          <a:bodyPr vert="horz" lIns="91440" tIns="45720" rIns="91440" bIns="45720" rtlCol="0" anchor="ctr">
            <a:normAutofit fontScale="92500"/>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Andrew Leahy</a:t>
            </a:r>
          </a:p>
        </p:txBody>
      </p:sp>
      <p:pic>
        <p:nvPicPr>
          <p:cNvPr id="5" name="Picture 4">
            <a:extLst>
              <a:ext uri="{FF2B5EF4-FFF2-40B4-BE49-F238E27FC236}">
                <a16:creationId xmlns:a16="http://schemas.microsoft.com/office/drawing/2014/main" id="{250280D7-8C13-4455-891E-66D6A10B27C3}"/>
              </a:ext>
            </a:extLst>
          </p:cNvPr>
          <p:cNvPicPr>
            <a:picLocks noChangeAspect="1"/>
          </p:cNvPicPr>
          <p:nvPr/>
        </p:nvPicPr>
        <p:blipFill>
          <a:blip r:embed="rId2"/>
          <a:stretch>
            <a:fillRect/>
          </a:stretch>
        </p:blipFill>
        <p:spPr>
          <a:xfrm>
            <a:off x="20086615" y="2523302"/>
            <a:ext cx="2744247" cy="2731716"/>
          </a:xfrm>
          <a:prstGeom prst="rect">
            <a:avLst/>
          </a:prstGeom>
        </p:spPr>
      </p:pic>
      <p:pic>
        <p:nvPicPr>
          <p:cNvPr id="29" name="Picture 28">
            <a:extLst>
              <a:ext uri="{FF2B5EF4-FFF2-40B4-BE49-F238E27FC236}">
                <a16:creationId xmlns:a16="http://schemas.microsoft.com/office/drawing/2014/main" id="{AB87AD33-D2EC-4D72-AC5C-75950F9BB98F}"/>
              </a:ext>
            </a:extLst>
          </p:cNvPr>
          <p:cNvPicPr>
            <a:picLocks noChangeAspect="1"/>
          </p:cNvPicPr>
          <p:nvPr/>
        </p:nvPicPr>
        <p:blipFill>
          <a:blip r:embed="rId3"/>
          <a:stretch>
            <a:fillRect/>
          </a:stretch>
        </p:blipFill>
        <p:spPr>
          <a:xfrm>
            <a:off x="23088414" y="2493675"/>
            <a:ext cx="2808330" cy="2821153"/>
          </a:xfrm>
          <a:prstGeom prst="rect">
            <a:avLst/>
          </a:prstGeom>
        </p:spPr>
      </p:pic>
      <p:pic>
        <p:nvPicPr>
          <p:cNvPr id="30" name="Picture 29">
            <a:extLst>
              <a:ext uri="{FF2B5EF4-FFF2-40B4-BE49-F238E27FC236}">
                <a16:creationId xmlns:a16="http://schemas.microsoft.com/office/drawing/2014/main" id="{47E610DC-C4CA-47C4-8462-C327D81A4868}"/>
              </a:ext>
            </a:extLst>
          </p:cNvPr>
          <p:cNvPicPr>
            <a:picLocks noChangeAspect="1"/>
          </p:cNvPicPr>
          <p:nvPr/>
        </p:nvPicPr>
        <p:blipFill>
          <a:blip r:embed="rId4"/>
          <a:stretch>
            <a:fillRect/>
          </a:stretch>
        </p:blipFill>
        <p:spPr>
          <a:xfrm>
            <a:off x="26122315" y="2521308"/>
            <a:ext cx="2744247" cy="2769657"/>
          </a:xfrm>
          <a:prstGeom prst="rect">
            <a:avLst/>
          </a:prstGeom>
        </p:spPr>
      </p:pic>
      <p:pic>
        <p:nvPicPr>
          <p:cNvPr id="31" name="Picture 30">
            <a:extLst>
              <a:ext uri="{FF2B5EF4-FFF2-40B4-BE49-F238E27FC236}">
                <a16:creationId xmlns:a16="http://schemas.microsoft.com/office/drawing/2014/main" id="{0D905098-8CB8-4E88-84E3-BB4C3B64144E}"/>
              </a:ext>
            </a:extLst>
          </p:cNvPr>
          <p:cNvPicPr>
            <a:picLocks noChangeAspect="1"/>
          </p:cNvPicPr>
          <p:nvPr/>
        </p:nvPicPr>
        <p:blipFill>
          <a:blip r:embed="rId5"/>
          <a:stretch>
            <a:fillRect/>
          </a:stretch>
        </p:blipFill>
        <p:spPr>
          <a:xfrm>
            <a:off x="20054633" y="5468179"/>
            <a:ext cx="2808212" cy="2821153"/>
          </a:xfrm>
          <a:prstGeom prst="rect">
            <a:avLst/>
          </a:prstGeom>
        </p:spPr>
      </p:pic>
      <p:pic>
        <p:nvPicPr>
          <p:cNvPr id="32" name="Picture 31">
            <a:extLst>
              <a:ext uri="{FF2B5EF4-FFF2-40B4-BE49-F238E27FC236}">
                <a16:creationId xmlns:a16="http://schemas.microsoft.com/office/drawing/2014/main" id="{CFF67A8B-619D-4B92-A877-54A17FE4F2E1}"/>
              </a:ext>
            </a:extLst>
          </p:cNvPr>
          <p:cNvPicPr>
            <a:picLocks noChangeAspect="1"/>
          </p:cNvPicPr>
          <p:nvPr/>
        </p:nvPicPr>
        <p:blipFill>
          <a:blip r:embed="rId6"/>
          <a:stretch>
            <a:fillRect/>
          </a:stretch>
        </p:blipFill>
        <p:spPr>
          <a:xfrm>
            <a:off x="23126750" y="5468179"/>
            <a:ext cx="2731659" cy="2731659"/>
          </a:xfrm>
          <a:prstGeom prst="rect">
            <a:avLst/>
          </a:prstGeom>
        </p:spPr>
      </p:pic>
      <p:pic>
        <p:nvPicPr>
          <p:cNvPr id="33" name="Picture 32">
            <a:extLst>
              <a:ext uri="{FF2B5EF4-FFF2-40B4-BE49-F238E27FC236}">
                <a16:creationId xmlns:a16="http://schemas.microsoft.com/office/drawing/2014/main" id="{109EEC2B-FCD8-4A5A-A01B-9809450BE5BA}"/>
              </a:ext>
            </a:extLst>
          </p:cNvPr>
          <p:cNvPicPr>
            <a:picLocks noChangeAspect="1"/>
          </p:cNvPicPr>
          <p:nvPr/>
        </p:nvPicPr>
        <p:blipFill>
          <a:blip r:embed="rId7"/>
          <a:stretch>
            <a:fillRect/>
          </a:stretch>
        </p:blipFill>
        <p:spPr>
          <a:xfrm>
            <a:off x="26122315" y="5514948"/>
            <a:ext cx="2752870" cy="2727614"/>
          </a:xfrm>
          <a:prstGeom prst="rect">
            <a:avLst/>
          </a:prstGeom>
        </p:spPr>
      </p:pic>
      <p:pic>
        <p:nvPicPr>
          <p:cNvPr id="34" name="Picture 33">
            <a:extLst>
              <a:ext uri="{FF2B5EF4-FFF2-40B4-BE49-F238E27FC236}">
                <a16:creationId xmlns:a16="http://schemas.microsoft.com/office/drawing/2014/main" id="{38A43528-C3C7-4F64-ADF8-FD1616F30132}"/>
              </a:ext>
            </a:extLst>
          </p:cNvPr>
          <p:cNvPicPr>
            <a:picLocks noChangeAspect="1"/>
          </p:cNvPicPr>
          <p:nvPr/>
        </p:nvPicPr>
        <p:blipFill>
          <a:blip r:embed="rId8"/>
          <a:stretch>
            <a:fillRect/>
          </a:stretch>
        </p:blipFill>
        <p:spPr>
          <a:xfrm>
            <a:off x="20099187" y="8502493"/>
            <a:ext cx="2744247" cy="2731659"/>
          </a:xfrm>
          <a:prstGeom prst="rect">
            <a:avLst/>
          </a:prstGeom>
        </p:spPr>
      </p:pic>
      <p:pic>
        <p:nvPicPr>
          <p:cNvPr id="35" name="Picture 34">
            <a:extLst>
              <a:ext uri="{FF2B5EF4-FFF2-40B4-BE49-F238E27FC236}">
                <a16:creationId xmlns:a16="http://schemas.microsoft.com/office/drawing/2014/main" id="{0BA3F0F4-B88A-4167-B7CD-712B8008C6EA}"/>
              </a:ext>
            </a:extLst>
          </p:cNvPr>
          <p:cNvPicPr>
            <a:picLocks noChangeAspect="1"/>
          </p:cNvPicPr>
          <p:nvPr/>
        </p:nvPicPr>
        <p:blipFill>
          <a:blip r:embed="rId9"/>
          <a:stretch>
            <a:fillRect/>
          </a:stretch>
        </p:blipFill>
        <p:spPr>
          <a:xfrm>
            <a:off x="23126750" y="8506539"/>
            <a:ext cx="2715101" cy="2727613"/>
          </a:xfrm>
          <a:prstGeom prst="rect">
            <a:avLst/>
          </a:prstGeom>
        </p:spPr>
      </p:pic>
      <p:pic>
        <p:nvPicPr>
          <p:cNvPr id="36" name="Picture 35">
            <a:extLst>
              <a:ext uri="{FF2B5EF4-FFF2-40B4-BE49-F238E27FC236}">
                <a16:creationId xmlns:a16="http://schemas.microsoft.com/office/drawing/2014/main" id="{F68824BC-E364-4C24-8D28-1DC7C28483AE}"/>
              </a:ext>
            </a:extLst>
          </p:cNvPr>
          <p:cNvPicPr>
            <a:picLocks noChangeAspect="1"/>
          </p:cNvPicPr>
          <p:nvPr/>
        </p:nvPicPr>
        <p:blipFill>
          <a:blip r:embed="rId10"/>
          <a:stretch>
            <a:fillRect/>
          </a:stretch>
        </p:blipFill>
        <p:spPr>
          <a:xfrm>
            <a:off x="26122315" y="8506539"/>
            <a:ext cx="2715101" cy="2727613"/>
          </a:xfrm>
          <a:prstGeom prst="rect">
            <a:avLst/>
          </a:prstGeom>
        </p:spPr>
      </p:pic>
      <p:pic>
        <p:nvPicPr>
          <p:cNvPr id="37" name="Picture 36">
            <a:extLst>
              <a:ext uri="{FF2B5EF4-FFF2-40B4-BE49-F238E27FC236}">
                <a16:creationId xmlns:a16="http://schemas.microsoft.com/office/drawing/2014/main" id="{A6F96949-648C-4E80-B2EC-50086E70BA68}"/>
              </a:ext>
            </a:extLst>
          </p:cNvPr>
          <p:cNvPicPr>
            <a:picLocks noChangeAspect="1"/>
          </p:cNvPicPr>
          <p:nvPr/>
        </p:nvPicPr>
        <p:blipFill>
          <a:blip r:embed="rId11"/>
          <a:stretch>
            <a:fillRect/>
          </a:stretch>
        </p:blipFill>
        <p:spPr>
          <a:xfrm>
            <a:off x="20122662" y="11447313"/>
            <a:ext cx="2740183" cy="2727613"/>
          </a:xfrm>
          <a:prstGeom prst="rect">
            <a:avLst/>
          </a:prstGeom>
        </p:spPr>
      </p:pic>
      <p:pic>
        <p:nvPicPr>
          <p:cNvPr id="40" name="Picture 39">
            <a:extLst>
              <a:ext uri="{FF2B5EF4-FFF2-40B4-BE49-F238E27FC236}">
                <a16:creationId xmlns:a16="http://schemas.microsoft.com/office/drawing/2014/main" id="{66B8ABA6-3558-4E9D-B290-1E5ED4735A63}"/>
              </a:ext>
            </a:extLst>
          </p:cNvPr>
          <p:cNvPicPr>
            <a:picLocks noChangeAspect="1"/>
          </p:cNvPicPr>
          <p:nvPr/>
        </p:nvPicPr>
        <p:blipFill rotWithShape="1">
          <a:blip r:embed="rId12"/>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279244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4E6949-BE51-4058-8B81-F1D3296E507E}"/>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Design Matrix	</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482490C-67E3-4842-90F6-C48356F993A7}"/>
              </a:ext>
            </a:extLst>
          </p:cNvPr>
          <p:cNvSpPr txBox="1">
            <a:spLocks/>
          </p:cNvSpPr>
          <p:nvPr/>
        </p:nvSpPr>
        <p:spPr>
          <a:xfrm>
            <a:off x="23406962" y="18155238"/>
            <a:ext cx="4765960"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Zeon </a:t>
            </a:r>
            <a:r>
              <a:rPr lang="en-GB" sz="6600" err="1">
                <a:solidFill>
                  <a:schemeClr val="bg2"/>
                </a:solidFill>
              </a:rPr>
              <a:t>Ojuoko</a:t>
            </a:r>
            <a:endParaRPr lang="en-GB" sz="6600">
              <a:solidFill>
                <a:schemeClr val="bg2"/>
              </a:solidFill>
            </a:endParaRPr>
          </a:p>
        </p:txBody>
      </p:sp>
      <p:pic>
        <p:nvPicPr>
          <p:cNvPr id="29" name="Picture 6" descr="Table&#10;&#10;Description automatically generated">
            <a:extLst>
              <a:ext uri="{FF2B5EF4-FFF2-40B4-BE49-F238E27FC236}">
                <a16:creationId xmlns:a16="http://schemas.microsoft.com/office/drawing/2014/main" id="{C455F29A-F546-41A1-B599-791AFFF09097}"/>
              </a:ext>
            </a:extLst>
          </p:cNvPr>
          <p:cNvPicPr>
            <a:picLocks noChangeAspect="1"/>
          </p:cNvPicPr>
          <p:nvPr/>
        </p:nvPicPr>
        <p:blipFill>
          <a:blip r:embed="rId2"/>
          <a:stretch>
            <a:fillRect/>
          </a:stretch>
        </p:blipFill>
        <p:spPr>
          <a:xfrm>
            <a:off x="6252479" y="1572493"/>
            <a:ext cx="18684170" cy="12175338"/>
          </a:xfrm>
          <a:prstGeom prst="rect">
            <a:avLst/>
          </a:prstGeom>
        </p:spPr>
      </p:pic>
      <p:pic>
        <p:nvPicPr>
          <p:cNvPr id="31" name="Picture 30">
            <a:extLst>
              <a:ext uri="{FF2B5EF4-FFF2-40B4-BE49-F238E27FC236}">
                <a16:creationId xmlns:a16="http://schemas.microsoft.com/office/drawing/2014/main" id="{38BB203F-2151-4BE7-BB08-9B9905896295}"/>
              </a:ext>
            </a:extLst>
          </p:cNvPr>
          <p:cNvPicPr>
            <a:picLocks noChangeAspect="1"/>
          </p:cNvPicPr>
          <p:nvPr/>
        </p:nvPicPr>
        <p:blipFill rotWithShape="1">
          <a:blip r:embed="rId3"/>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67184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FFCBF9-E7BF-4AB1-A995-9827F6DD292D}"/>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SWOT Analysis	</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54DBF088-1AAC-4EF6-8AD7-359E704E41E3}"/>
              </a:ext>
            </a:extLst>
          </p:cNvPr>
          <p:cNvSpPr txBox="1">
            <a:spLocks/>
          </p:cNvSpPr>
          <p:nvPr/>
        </p:nvSpPr>
        <p:spPr>
          <a:xfrm>
            <a:off x="23406962" y="18155238"/>
            <a:ext cx="4765960" cy="1592914"/>
          </a:xfrm>
          <a:prstGeom prst="rect">
            <a:avLst/>
          </a:prstGeom>
        </p:spPr>
        <p:txBody>
          <a:bodyPr vert="horz" lIns="91440" tIns="45720" rIns="91440" bIns="45720" rtlCol="0" anchor="ctr">
            <a:normAutofit fontScale="92500"/>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Callum Jardine</a:t>
            </a:r>
          </a:p>
        </p:txBody>
      </p:sp>
      <p:grpSp>
        <p:nvGrpSpPr>
          <p:cNvPr id="30" name="Group 29">
            <a:extLst>
              <a:ext uri="{FF2B5EF4-FFF2-40B4-BE49-F238E27FC236}">
                <a16:creationId xmlns:a16="http://schemas.microsoft.com/office/drawing/2014/main" id="{F3AB9590-6EFA-400C-8217-641AC50DD0D9}"/>
              </a:ext>
            </a:extLst>
          </p:cNvPr>
          <p:cNvGrpSpPr/>
          <p:nvPr/>
        </p:nvGrpSpPr>
        <p:grpSpPr>
          <a:xfrm>
            <a:off x="6629689" y="3212023"/>
            <a:ext cx="16407114" cy="10845046"/>
            <a:chOff x="7733614" y="5416971"/>
            <a:chExt cx="11796015" cy="7797125"/>
          </a:xfrm>
        </p:grpSpPr>
        <p:grpSp>
          <p:nvGrpSpPr>
            <p:cNvPr id="31" name="Group 2">
              <a:extLst>
                <a:ext uri="{FF2B5EF4-FFF2-40B4-BE49-F238E27FC236}">
                  <a16:creationId xmlns:a16="http://schemas.microsoft.com/office/drawing/2014/main" id="{36A1E6B1-4B75-4511-9DDC-F5BAC5A80504}"/>
                </a:ext>
              </a:extLst>
            </p:cNvPr>
            <p:cNvGrpSpPr/>
            <p:nvPr/>
          </p:nvGrpSpPr>
          <p:grpSpPr>
            <a:xfrm>
              <a:off x="8521715" y="5420568"/>
              <a:ext cx="5156293" cy="4041111"/>
              <a:chOff x="0" y="-15156"/>
              <a:chExt cx="1913890" cy="1539039"/>
            </a:xfrm>
          </p:grpSpPr>
          <p:sp>
            <p:nvSpPr>
              <p:cNvPr id="54" name="Freeform 3">
                <a:extLst>
                  <a:ext uri="{FF2B5EF4-FFF2-40B4-BE49-F238E27FC236}">
                    <a16:creationId xmlns:a16="http://schemas.microsoft.com/office/drawing/2014/main" id="{825251D1-FF0E-4D09-9300-8E5F583E37AD}"/>
                  </a:ext>
                </a:extLst>
              </p:cNvPr>
              <p:cNvSpPr/>
              <p:nvPr/>
            </p:nvSpPr>
            <p:spPr>
              <a:xfrm>
                <a:off x="0" y="-15156"/>
                <a:ext cx="1913890" cy="1539039"/>
              </a:xfrm>
              <a:custGeom>
                <a:avLst/>
                <a:gdLst/>
                <a:ahLst/>
                <a:cxnLst/>
                <a:rect l="l" t="t" r="r" b="b"/>
                <a:pathLst>
                  <a:path w="1913890" h="1539039">
                    <a:moveTo>
                      <a:pt x="0" y="0"/>
                    </a:moveTo>
                    <a:lnTo>
                      <a:pt x="1913890" y="0"/>
                    </a:lnTo>
                    <a:lnTo>
                      <a:pt x="1913890" y="1539039"/>
                    </a:lnTo>
                    <a:lnTo>
                      <a:pt x="0" y="1539039"/>
                    </a:lnTo>
                    <a:close/>
                  </a:path>
                </a:pathLst>
              </a:custGeom>
              <a:solidFill>
                <a:srgbClr val="008037"/>
              </a:solidFill>
            </p:spPr>
          </p:sp>
        </p:grpSp>
        <p:grpSp>
          <p:nvGrpSpPr>
            <p:cNvPr id="32" name="Group 4">
              <a:extLst>
                <a:ext uri="{FF2B5EF4-FFF2-40B4-BE49-F238E27FC236}">
                  <a16:creationId xmlns:a16="http://schemas.microsoft.com/office/drawing/2014/main" id="{7D154B00-395A-4593-98F0-A5448CA51A36}"/>
                </a:ext>
              </a:extLst>
            </p:cNvPr>
            <p:cNvGrpSpPr/>
            <p:nvPr/>
          </p:nvGrpSpPr>
          <p:grpSpPr>
            <a:xfrm>
              <a:off x="13565640" y="9402870"/>
              <a:ext cx="5605145" cy="3811226"/>
              <a:chOff x="0" y="0"/>
              <a:chExt cx="2154345" cy="1553208"/>
            </a:xfrm>
            <a:solidFill>
              <a:srgbClr val="003300"/>
            </a:solidFill>
          </p:grpSpPr>
          <p:sp>
            <p:nvSpPr>
              <p:cNvPr id="53" name="Freeform 5">
                <a:extLst>
                  <a:ext uri="{FF2B5EF4-FFF2-40B4-BE49-F238E27FC236}">
                    <a16:creationId xmlns:a16="http://schemas.microsoft.com/office/drawing/2014/main" id="{BCDE64BA-AB19-4D4A-BF3C-C054A34907DE}"/>
                  </a:ext>
                </a:extLst>
              </p:cNvPr>
              <p:cNvSpPr/>
              <p:nvPr/>
            </p:nvSpPr>
            <p:spPr>
              <a:xfrm>
                <a:off x="0" y="0"/>
                <a:ext cx="2154345" cy="1553208"/>
              </a:xfrm>
              <a:custGeom>
                <a:avLst/>
                <a:gdLst/>
                <a:ahLst/>
                <a:cxnLst/>
                <a:rect l="l" t="t" r="r" b="b"/>
                <a:pathLst>
                  <a:path w="2154345" h="1553208">
                    <a:moveTo>
                      <a:pt x="0" y="0"/>
                    </a:moveTo>
                    <a:lnTo>
                      <a:pt x="2154345" y="0"/>
                    </a:lnTo>
                    <a:lnTo>
                      <a:pt x="2154345" y="1553208"/>
                    </a:lnTo>
                    <a:lnTo>
                      <a:pt x="0" y="1553208"/>
                    </a:lnTo>
                    <a:close/>
                  </a:path>
                </a:pathLst>
              </a:custGeom>
              <a:grpFill/>
            </p:spPr>
          </p:sp>
        </p:grpSp>
        <p:grpSp>
          <p:nvGrpSpPr>
            <p:cNvPr id="33" name="Group 8">
              <a:extLst>
                <a:ext uri="{FF2B5EF4-FFF2-40B4-BE49-F238E27FC236}">
                  <a16:creationId xmlns:a16="http://schemas.microsoft.com/office/drawing/2014/main" id="{DDEB8057-FD68-4B76-9B4A-7E4AF2EE7E64}"/>
                </a:ext>
              </a:extLst>
            </p:cNvPr>
            <p:cNvGrpSpPr/>
            <p:nvPr/>
          </p:nvGrpSpPr>
          <p:grpSpPr>
            <a:xfrm>
              <a:off x="13597096" y="5416971"/>
              <a:ext cx="5573688" cy="3989035"/>
              <a:chOff x="3516" y="-4249"/>
              <a:chExt cx="1154729" cy="875144"/>
            </a:xfrm>
            <a:solidFill>
              <a:srgbClr val="99FF66"/>
            </a:solidFill>
          </p:grpSpPr>
          <p:sp>
            <p:nvSpPr>
              <p:cNvPr id="52" name="Freeform 9">
                <a:extLst>
                  <a:ext uri="{FF2B5EF4-FFF2-40B4-BE49-F238E27FC236}">
                    <a16:creationId xmlns:a16="http://schemas.microsoft.com/office/drawing/2014/main" id="{574EE159-3873-4545-8010-9996AF596EE0}"/>
                  </a:ext>
                </a:extLst>
              </p:cNvPr>
              <p:cNvSpPr/>
              <p:nvPr/>
            </p:nvSpPr>
            <p:spPr>
              <a:xfrm>
                <a:off x="3516" y="-4249"/>
                <a:ext cx="1154729" cy="875144"/>
              </a:xfrm>
              <a:custGeom>
                <a:avLst/>
                <a:gdLst/>
                <a:ahLst/>
                <a:cxnLst/>
                <a:rect l="l" t="t" r="r" b="b"/>
                <a:pathLst>
                  <a:path w="1156567" h="871143">
                    <a:moveTo>
                      <a:pt x="0" y="0"/>
                    </a:moveTo>
                    <a:lnTo>
                      <a:pt x="1156567" y="0"/>
                    </a:lnTo>
                    <a:lnTo>
                      <a:pt x="1156567" y="871143"/>
                    </a:lnTo>
                    <a:lnTo>
                      <a:pt x="0" y="871143"/>
                    </a:lnTo>
                    <a:close/>
                  </a:path>
                </a:pathLst>
              </a:custGeom>
              <a:grpFill/>
            </p:spPr>
          </p:sp>
        </p:grpSp>
        <p:grpSp>
          <p:nvGrpSpPr>
            <p:cNvPr id="34" name="Group 6">
              <a:extLst>
                <a:ext uri="{FF2B5EF4-FFF2-40B4-BE49-F238E27FC236}">
                  <a16:creationId xmlns:a16="http://schemas.microsoft.com/office/drawing/2014/main" id="{83398EFF-F1D7-4B17-BBC9-3DC0A2A13A1D}"/>
                </a:ext>
              </a:extLst>
            </p:cNvPr>
            <p:cNvGrpSpPr/>
            <p:nvPr/>
          </p:nvGrpSpPr>
          <p:grpSpPr>
            <a:xfrm>
              <a:off x="8521716" y="9412186"/>
              <a:ext cx="5057826" cy="3785182"/>
              <a:chOff x="0" y="0"/>
              <a:chExt cx="1913890" cy="1292459"/>
            </a:xfrm>
            <a:solidFill>
              <a:srgbClr val="92D050"/>
            </a:solidFill>
          </p:grpSpPr>
          <p:sp>
            <p:nvSpPr>
              <p:cNvPr id="51" name="Freeform 7">
                <a:extLst>
                  <a:ext uri="{FF2B5EF4-FFF2-40B4-BE49-F238E27FC236}">
                    <a16:creationId xmlns:a16="http://schemas.microsoft.com/office/drawing/2014/main" id="{268FE673-0147-4715-BEC3-8037B34631BA}"/>
                  </a:ext>
                </a:extLst>
              </p:cNvPr>
              <p:cNvSpPr/>
              <p:nvPr/>
            </p:nvSpPr>
            <p:spPr>
              <a:xfrm>
                <a:off x="0" y="0"/>
                <a:ext cx="1913890" cy="1292459"/>
              </a:xfrm>
              <a:custGeom>
                <a:avLst/>
                <a:gdLst/>
                <a:ahLst/>
                <a:cxnLst/>
                <a:rect l="l" t="t" r="r" b="b"/>
                <a:pathLst>
                  <a:path w="1913890" h="1292459">
                    <a:moveTo>
                      <a:pt x="0" y="0"/>
                    </a:moveTo>
                    <a:lnTo>
                      <a:pt x="1913890" y="0"/>
                    </a:lnTo>
                    <a:lnTo>
                      <a:pt x="1913890" y="1292459"/>
                    </a:lnTo>
                    <a:lnTo>
                      <a:pt x="0" y="1292459"/>
                    </a:lnTo>
                    <a:close/>
                  </a:path>
                </a:pathLst>
              </a:custGeom>
              <a:grpFill/>
            </p:spPr>
          </p:sp>
        </p:grpSp>
        <p:sp>
          <p:nvSpPr>
            <p:cNvPr id="35" name="TextBox 11">
              <a:extLst>
                <a:ext uri="{FF2B5EF4-FFF2-40B4-BE49-F238E27FC236}">
                  <a16:creationId xmlns:a16="http://schemas.microsoft.com/office/drawing/2014/main" id="{A3371297-06A5-4479-9935-573725A136EF}"/>
                </a:ext>
              </a:extLst>
            </p:cNvPr>
            <p:cNvSpPr txBox="1"/>
            <p:nvPr/>
          </p:nvSpPr>
          <p:spPr>
            <a:xfrm>
              <a:off x="9347704" y="5444205"/>
              <a:ext cx="3102339" cy="570437"/>
            </a:xfrm>
            <a:prstGeom prst="rect">
              <a:avLst/>
            </a:prstGeom>
          </p:spPr>
          <p:txBody>
            <a:bodyPr wrap="square" lIns="0" tIns="0" rIns="0" bIns="0" rtlCol="0" anchor="t">
              <a:spAutoFit/>
            </a:bodyPr>
            <a:lstStyle/>
            <a:p>
              <a:pPr algn="ctr">
                <a:lnSpc>
                  <a:spcPts val="6767"/>
                </a:lnSpc>
              </a:pPr>
              <a:r>
                <a:rPr lang="en-US" sz="4400">
                  <a:solidFill>
                    <a:srgbClr val="FFFFFF"/>
                  </a:solidFill>
                  <a:latin typeface="Open Sans Extra Bold"/>
                </a:rPr>
                <a:t>Streng</a:t>
              </a:r>
              <a:r>
                <a:rPr lang="en-GB" sz="4400">
                  <a:solidFill>
                    <a:srgbClr val="FFFFFF"/>
                  </a:solidFill>
                  <a:latin typeface="Open Sans Extra Bold"/>
                </a:rPr>
                <a:t>t</a:t>
              </a:r>
              <a:r>
                <a:rPr lang="en-US" sz="4400">
                  <a:solidFill>
                    <a:srgbClr val="FFFFFF"/>
                  </a:solidFill>
                  <a:latin typeface="Open Sans Extra Bold"/>
                </a:rPr>
                <a:t>hs</a:t>
              </a:r>
            </a:p>
          </p:txBody>
        </p:sp>
        <p:sp>
          <p:nvSpPr>
            <p:cNvPr id="36" name="TextBox 12">
              <a:extLst>
                <a:ext uri="{FF2B5EF4-FFF2-40B4-BE49-F238E27FC236}">
                  <a16:creationId xmlns:a16="http://schemas.microsoft.com/office/drawing/2014/main" id="{90AC4AEB-9FF9-4EEE-8997-C34C4F089F02}"/>
                </a:ext>
              </a:extLst>
            </p:cNvPr>
            <p:cNvSpPr txBox="1"/>
            <p:nvPr/>
          </p:nvSpPr>
          <p:spPr>
            <a:xfrm>
              <a:off x="13757491" y="5489315"/>
              <a:ext cx="4832080" cy="563522"/>
            </a:xfrm>
            <a:prstGeom prst="rect">
              <a:avLst/>
            </a:prstGeom>
          </p:spPr>
          <p:txBody>
            <a:bodyPr lIns="0" tIns="0" rIns="0" bIns="0" rtlCol="0" anchor="t">
              <a:spAutoFit/>
            </a:bodyPr>
            <a:lstStyle/>
            <a:p>
              <a:pPr algn="ctr">
                <a:lnSpc>
                  <a:spcPts val="6719"/>
                </a:lnSpc>
              </a:pPr>
              <a:r>
                <a:rPr lang="en-US" sz="4400">
                  <a:latin typeface="Open Sans Extra Bold"/>
                </a:rPr>
                <a:t>Weaknesses</a:t>
              </a:r>
            </a:p>
          </p:txBody>
        </p:sp>
        <p:sp>
          <p:nvSpPr>
            <p:cNvPr id="37" name="TextBox 13">
              <a:extLst>
                <a:ext uri="{FF2B5EF4-FFF2-40B4-BE49-F238E27FC236}">
                  <a16:creationId xmlns:a16="http://schemas.microsoft.com/office/drawing/2014/main" id="{D61FC520-2E55-44F1-808B-98963A4E1050}"/>
                </a:ext>
              </a:extLst>
            </p:cNvPr>
            <p:cNvSpPr txBox="1"/>
            <p:nvPr/>
          </p:nvSpPr>
          <p:spPr>
            <a:xfrm>
              <a:off x="8525564" y="9412184"/>
              <a:ext cx="4832080" cy="563522"/>
            </a:xfrm>
            <a:prstGeom prst="rect">
              <a:avLst/>
            </a:prstGeom>
          </p:spPr>
          <p:txBody>
            <a:bodyPr lIns="0" tIns="0" rIns="0" bIns="0" rtlCol="0" anchor="t">
              <a:spAutoFit/>
            </a:bodyPr>
            <a:lstStyle/>
            <a:p>
              <a:pPr algn="ctr">
                <a:lnSpc>
                  <a:spcPts val="6719"/>
                </a:lnSpc>
              </a:pPr>
              <a:r>
                <a:rPr lang="en-US" sz="4400">
                  <a:latin typeface="Open Sans Extra Bold"/>
                </a:rPr>
                <a:t>Opportunities</a:t>
              </a:r>
            </a:p>
          </p:txBody>
        </p:sp>
        <p:sp>
          <p:nvSpPr>
            <p:cNvPr id="38" name="TextBox 14">
              <a:extLst>
                <a:ext uri="{FF2B5EF4-FFF2-40B4-BE49-F238E27FC236}">
                  <a16:creationId xmlns:a16="http://schemas.microsoft.com/office/drawing/2014/main" id="{E188232F-8CE1-4C4F-B94D-D082DB730CF0}"/>
                </a:ext>
              </a:extLst>
            </p:cNvPr>
            <p:cNvSpPr txBox="1"/>
            <p:nvPr/>
          </p:nvSpPr>
          <p:spPr>
            <a:xfrm>
              <a:off x="13967900" y="9443936"/>
              <a:ext cx="4832080" cy="563522"/>
            </a:xfrm>
            <a:prstGeom prst="rect">
              <a:avLst/>
            </a:prstGeom>
          </p:spPr>
          <p:txBody>
            <a:bodyPr lIns="0" tIns="0" rIns="0" bIns="0" rtlCol="0" anchor="t">
              <a:spAutoFit/>
            </a:bodyPr>
            <a:lstStyle/>
            <a:p>
              <a:pPr algn="ctr">
                <a:lnSpc>
                  <a:spcPts val="6719"/>
                </a:lnSpc>
              </a:pPr>
              <a:r>
                <a:rPr lang="en-US" sz="4400">
                  <a:solidFill>
                    <a:srgbClr val="FFFFFF"/>
                  </a:solidFill>
                  <a:latin typeface="Open Sans Extra Bold"/>
                </a:rPr>
                <a:t>Threats</a:t>
              </a:r>
            </a:p>
          </p:txBody>
        </p:sp>
        <p:sp>
          <p:nvSpPr>
            <p:cNvPr id="39" name="TextBox 15">
              <a:extLst>
                <a:ext uri="{FF2B5EF4-FFF2-40B4-BE49-F238E27FC236}">
                  <a16:creationId xmlns:a16="http://schemas.microsoft.com/office/drawing/2014/main" id="{9A78035F-4D32-4670-A4AB-2120EDE07CF2}"/>
                </a:ext>
              </a:extLst>
            </p:cNvPr>
            <p:cNvSpPr txBox="1"/>
            <p:nvPr/>
          </p:nvSpPr>
          <p:spPr>
            <a:xfrm>
              <a:off x="7733614" y="6294112"/>
              <a:ext cx="4933429"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solidFill>
                    <a:srgbClr val="FFFFFF"/>
                  </a:solidFill>
                  <a:latin typeface="Open Sans Light"/>
                </a:rPr>
                <a:t>Reduces plastic pollution </a:t>
              </a:r>
            </a:p>
          </p:txBody>
        </p:sp>
        <p:sp>
          <p:nvSpPr>
            <p:cNvPr id="40" name="TextBox 16">
              <a:extLst>
                <a:ext uri="{FF2B5EF4-FFF2-40B4-BE49-F238E27FC236}">
                  <a16:creationId xmlns:a16="http://schemas.microsoft.com/office/drawing/2014/main" id="{281A8F4B-8557-4F27-A58C-141C6BEC928B}"/>
                </a:ext>
              </a:extLst>
            </p:cNvPr>
            <p:cNvSpPr txBox="1"/>
            <p:nvPr/>
          </p:nvSpPr>
          <p:spPr>
            <a:xfrm>
              <a:off x="8095449" y="6825135"/>
              <a:ext cx="5085654"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solidFill>
                    <a:srgbClr val="FFFFFF"/>
                  </a:solidFill>
                  <a:latin typeface="Open Sans Light"/>
                </a:rPr>
                <a:t>Creates useful items out of waste</a:t>
              </a:r>
            </a:p>
          </p:txBody>
        </p:sp>
        <p:sp>
          <p:nvSpPr>
            <p:cNvPr id="41" name="TextBox 17">
              <a:extLst>
                <a:ext uri="{FF2B5EF4-FFF2-40B4-BE49-F238E27FC236}">
                  <a16:creationId xmlns:a16="http://schemas.microsoft.com/office/drawing/2014/main" id="{57ECC31F-9569-4180-8A63-22D8B503D4B7}"/>
                </a:ext>
              </a:extLst>
            </p:cNvPr>
            <p:cNvSpPr txBox="1"/>
            <p:nvPr/>
          </p:nvSpPr>
          <p:spPr>
            <a:xfrm>
              <a:off x="8583868" y="7383460"/>
              <a:ext cx="4964782" cy="626955"/>
            </a:xfrm>
            <a:prstGeom prst="rect">
              <a:avLst/>
            </a:prstGeom>
          </p:spPr>
          <p:txBody>
            <a:bodyPr wrap="square" lIns="0" tIns="0" rIns="0" bIns="0" rtlCol="0" anchor="t">
              <a:spAutoFit/>
            </a:bodyPr>
            <a:lstStyle/>
            <a:p>
              <a:pPr marL="518160" lvl="1" indent="-259080">
                <a:lnSpc>
                  <a:spcPts val="3359"/>
                </a:lnSpc>
                <a:buFont typeface="Arial"/>
                <a:buChar char="•"/>
              </a:pPr>
              <a:r>
                <a:rPr lang="en-US" sz="2800">
                  <a:solidFill>
                    <a:srgbClr val="FFFFFF"/>
                  </a:solidFill>
                  <a:latin typeface="Open Sans Light"/>
                </a:rPr>
                <a:t>Reduces amount of waste being improperly disposed of</a:t>
              </a:r>
            </a:p>
          </p:txBody>
        </p:sp>
        <p:sp>
          <p:nvSpPr>
            <p:cNvPr id="42" name="TextBox 27">
              <a:extLst>
                <a:ext uri="{FF2B5EF4-FFF2-40B4-BE49-F238E27FC236}">
                  <a16:creationId xmlns:a16="http://schemas.microsoft.com/office/drawing/2014/main" id="{7A335089-C296-48F8-9A36-8A3134ECD212}"/>
                </a:ext>
              </a:extLst>
            </p:cNvPr>
            <p:cNvSpPr txBox="1"/>
            <p:nvPr/>
          </p:nvSpPr>
          <p:spPr>
            <a:xfrm>
              <a:off x="7790844" y="8230392"/>
              <a:ext cx="5332739"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solidFill>
                    <a:srgbClr val="FFFFFF"/>
                  </a:solidFill>
                  <a:latin typeface="Open Sans Light"/>
                </a:rPr>
                <a:t>Improves overall quality of life </a:t>
              </a:r>
            </a:p>
          </p:txBody>
        </p:sp>
        <p:sp>
          <p:nvSpPr>
            <p:cNvPr id="43" name="TextBox 18">
              <a:extLst>
                <a:ext uri="{FF2B5EF4-FFF2-40B4-BE49-F238E27FC236}">
                  <a16:creationId xmlns:a16="http://schemas.microsoft.com/office/drawing/2014/main" id="{454E8AF2-6B84-4B73-B4EF-B19D319BB02B}"/>
                </a:ext>
              </a:extLst>
            </p:cNvPr>
            <p:cNvSpPr txBox="1"/>
            <p:nvPr/>
          </p:nvSpPr>
          <p:spPr>
            <a:xfrm>
              <a:off x="12667043" y="10260056"/>
              <a:ext cx="4832080"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solidFill>
                    <a:schemeClr val="bg1"/>
                  </a:solidFill>
                  <a:latin typeface="Open Sans Light"/>
                </a:rPr>
                <a:t>High chance of theft</a:t>
              </a:r>
            </a:p>
          </p:txBody>
        </p:sp>
        <p:sp>
          <p:nvSpPr>
            <p:cNvPr id="44" name="TextBox 19">
              <a:extLst>
                <a:ext uri="{FF2B5EF4-FFF2-40B4-BE49-F238E27FC236}">
                  <a16:creationId xmlns:a16="http://schemas.microsoft.com/office/drawing/2014/main" id="{199B4216-229F-472C-B395-1E7BB9E250A7}"/>
                </a:ext>
              </a:extLst>
            </p:cNvPr>
            <p:cNvSpPr txBox="1"/>
            <p:nvPr/>
          </p:nvSpPr>
          <p:spPr>
            <a:xfrm>
              <a:off x="12918048" y="6347657"/>
              <a:ext cx="3780084"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latin typeface="Open Sans Light"/>
                </a:rPr>
                <a:t>High initial cost</a:t>
              </a:r>
            </a:p>
          </p:txBody>
        </p:sp>
        <p:sp>
          <p:nvSpPr>
            <p:cNvPr id="45" name="TextBox 20">
              <a:extLst>
                <a:ext uri="{FF2B5EF4-FFF2-40B4-BE49-F238E27FC236}">
                  <a16:creationId xmlns:a16="http://schemas.microsoft.com/office/drawing/2014/main" id="{E273CE1E-4E5C-4EC0-A695-13653019AC48}"/>
                </a:ext>
              </a:extLst>
            </p:cNvPr>
            <p:cNvSpPr txBox="1"/>
            <p:nvPr/>
          </p:nvSpPr>
          <p:spPr>
            <a:xfrm>
              <a:off x="13757491" y="6961042"/>
              <a:ext cx="5323454" cy="293563"/>
            </a:xfrm>
            <a:prstGeom prst="rect">
              <a:avLst/>
            </a:prstGeom>
          </p:spPr>
          <p:txBody>
            <a:bodyPr wrap="square" lIns="0" tIns="0" rIns="0" bIns="0" rtlCol="0" anchor="t">
              <a:spAutoFit/>
            </a:bodyPr>
            <a:lstStyle/>
            <a:p>
              <a:pPr marL="518160" lvl="1" indent="-259080">
                <a:lnSpc>
                  <a:spcPts val="3359"/>
                </a:lnSpc>
                <a:buFont typeface="Arial"/>
                <a:buChar char="•"/>
              </a:pPr>
              <a:r>
                <a:rPr lang="en-US" sz="2800">
                  <a:latin typeface="Open Sans Light"/>
                </a:rPr>
                <a:t>Design must be outside for ventilation </a:t>
              </a:r>
            </a:p>
          </p:txBody>
        </p:sp>
        <p:sp>
          <p:nvSpPr>
            <p:cNvPr id="46" name="TextBox 21">
              <a:extLst>
                <a:ext uri="{FF2B5EF4-FFF2-40B4-BE49-F238E27FC236}">
                  <a16:creationId xmlns:a16="http://schemas.microsoft.com/office/drawing/2014/main" id="{C84D471C-FC4F-40A2-B730-0995D20D45D2}"/>
                </a:ext>
              </a:extLst>
            </p:cNvPr>
            <p:cNvSpPr txBox="1"/>
            <p:nvPr/>
          </p:nvSpPr>
          <p:spPr>
            <a:xfrm>
              <a:off x="13740959" y="7615735"/>
              <a:ext cx="5788670" cy="293563"/>
            </a:xfrm>
            <a:prstGeom prst="rect">
              <a:avLst/>
            </a:prstGeom>
          </p:spPr>
          <p:txBody>
            <a:bodyPr lIns="0" tIns="0" rIns="0" bIns="0" rtlCol="0" anchor="t">
              <a:spAutoFit/>
            </a:bodyPr>
            <a:lstStyle/>
            <a:p>
              <a:pPr marL="518160" lvl="1" indent="-259080">
                <a:lnSpc>
                  <a:spcPts val="3359"/>
                </a:lnSpc>
                <a:buFont typeface="Arial"/>
                <a:buChar char="•"/>
              </a:pPr>
              <a:r>
                <a:rPr lang="en-US" sz="2800">
                  <a:latin typeface="Open Sans Light"/>
                </a:rPr>
                <a:t>Largely reliable on the return of tourists</a:t>
              </a:r>
            </a:p>
          </p:txBody>
        </p:sp>
        <p:sp>
          <p:nvSpPr>
            <p:cNvPr id="47" name="TextBox 25">
              <a:extLst>
                <a:ext uri="{FF2B5EF4-FFF2-40B4-BE49-F238E27FC236}">
                  <a16:creationId xmlns:a16="http://schemas.microsoft.com/office/drawing/2014/main" id="{F74CCBF7-EE10-484E-8F54-4076C760C861}"/>
                </a:ext>
              </a:extLst>
            </p:cNvPr>
            <p:cNvSpPr txBox="1"/>
            <p:nvPr/>
          </p:nvSpPr>
          <p:spPr>
            <a:xfrm>
              <a:off x="8503213" y="10358474"/>
              <a:ext cx="5191182" cy="626955"/>
            </a:xfrm>
            <a:prstGeom prst="rect">
              <a:avLst/>
            </a:prstGeom>
          </p:spPr>
          <p:txBody>
            <a:bodyPr wrap="square" lIns="0" tIns="0" rIns="0" bIns="0" rtlCol="0" anchor="t">
              <a:spAutoFit/>
            </a:bodyPr>
            <a:lstStyle/>
            <a:p>
              <a:pPr marL="518160" lvl="1" indent="-259080">
                <a:lnSpc>
                  <a:spcPts val="3359"/>
                </a:lnSpc>
                <a:buFont typeface="Arial"/>
                <a:buChar char="•"/>
              </a:pPr>
              <a:r>
                <a:rPr lang="en-US" sz="2800">
                  <a:latin typeface="Open Sans Light"/>
                </a:rPr>
                <a:t>Large amounts of waste plastic already congregated</a:t>
              </a:r>
            </a:p>
          </p:txBody>
        </p:sp>
        <p:sp>
          <p:nvSpPr>
            <p:cNvPr id="48" name="TextBox 26">
              <a:extLst>
                <a:ext uri="{FF2B5EF4-FFF2-40B4-BE49-F238E27FC236}">
                  <a16:creationId xmlns:a16="http://schemas.microsoft.com/office/drawing/2014/main" id="{395FFF91-E2F4-4EEC-9DDE-357C091B4A35}"/>
                </a:ext>
              </a:extLst>
            </p:cNvPr>
            <p:cNvSpPr txBox="1"/>
            <p:nvPr/>
          </p:nvSpPr>
          <p:spPr>
            <a:xfrm>
              <a:off x="8450948" y="11272100"/>
              <a:ext cx="4841123" cy="829793"/>
            </a:xfrm>
            <a:prstGeom prst="rect">
              <a:avLst/>
            </a:prstGeom>
          </p:spPr>
          <p:txBody>
            <a:bodyPr wrap="square" lIns="0" tIns="0" rIns="0" bIns="0" rtlCol="0" anchor="t">
              <a:spAutoFit/>
            </a:bodyPr>
            <a:lstStyle/>
            <a:p>
              <a:pPr marL="459910" lvl="1" indent="-229955" algn="ctr">
                <a:lnSpc>
                  <a:spcPts val="2982"/>
                </a:lnSpc>
                <a:buFont typeface="Arial"/>
                <a:buChar char="•"/>
              </a:pPr>
              <a:r>
                <a:rPr lang="en-US" sz="2800">
                  <a:latin typeface="Open Sans Light"/>
                </a:rPr>
                <a:t>90% of waste in Peru is not recycled of which every 1 in 10 kg of this is plastic, allowing massive room for expansion</a:t>
              </a:r>
            </a:p>
          </p:txBody>
        </p:sp>
        <p:sp>
          <p:nvSpPr>
            <p:cNvPr id="49" name="TextBox 23">
              <a:extLst>
                <a:ext uri="{FF2B5EF4-FFF2-40B4-BE49-F238E27FC236}">
                  <a16:creationId xmlns:a16="http://schemas.microsoft.com/office/drawing/2014/main" id="{E7EEAA89-52FB-4535-98D2-53FBBDC6C1F7}"/>
                </a:ext>
              </a:extLst>
            </p:cNvPr>
            <p:cNvSpPr txBox="1"/>
            <p:nvPr/>
          </p:nvSpPr>
          <p:spPr>
            <a:xfrm>
              <a:off x="13560181" y="10989029"/>
              <a:ext cx="4854299"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solidFill>
                    <a:srgbClr val="FFFFFF"/>
                  </a:solidFill>
                  <a:latin typeface="Open Sans Light"/>
                </a:rPr>
                <a:t>May not receive all projected funding</a:t>
              </a:r>
            </a:p>
          </p:txBody>
        </p:sp>
        <p:sp>
          <p:nvSpPr>
            <p:cNvPr id="50" name="TextBox 24">
              <a:extLst>
                <a:ext uri="{FF2B5EF4-FFF2-40B4-BE49-F238E27FC236}">
                  <a16:creationId xmlns:a16="http://schemas.microsoft.com/office/drawing/2014/main" id="{CA47962C-1768-4BFC-99E7-B1B7FCFBF208}"/>
                </a:ext>
              </a:extLst>
            </p:cNvPr>
            <p:cNvSpPr txBox="1"/>
            <p:nvPr/>
          </p:nvSpPr>
          <p:spPr>
            <a:xfrm>
              <a:off x="13031595" y="11672013"/>
              <a:ext cx="5697175" cy="293563"/>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800">
                  <a:solidFill>
                    <a:srgbClr val="FFFFFF"/>
                  </a:solidFill>
                  <a:latin typeface="Open Sans Light"/>
                </a:rPr>
                <a:t>Dependent on a community effort</a:t>
              </a:r>
            </a:p>
          </p:txBody>
        </p:sp>
      </p:grpSp>
      <p:pic>
        <p:nvPicPr>
          <p:cNvPr id="56" name="Picture 55">
            <a:extLst>
              <a:ext uri="{FF2B5EF4-FFF2-40B4-BE49-F238E27FC236}">
                <a16:creationId xmlns:a16="http://schemas.microsoft.com/office/drawing/2014/main" id="{39405A2B-50FB-400A-8954-6E27E163393F}"/>
              </a:ext>
            </a:extLst>
          </p:cNvPr>
          <p:cNvPicPr>
            <a:picLocks noChangeAspect="1"/>
          </p:cNvPicPr>
          <p:nvPr/>
        </p:nvPicPr>
        <p:blipFill rotWithShape="1">
          <a:blip r:embed="rId2"/>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187186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B22E70-F0E2-4F85-812D-32BED8145F93}"/>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Long Term Plan	</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8D103CFF-4941-400C-9C1B-D4F360B99633}"/>
              </a:ext>
            </a:extLst>
          </p:cNvPr>
          <p:cNvSpPr txBox="1">
            <a:spLocks/>
          </p:cNvSpPr>
          <p:nvPr/>
        </p:nvSpPr>
        <p:spPr>
          <a:xfrm>
            <a:off x="22116371" y="18155238"/>
            <a:ext cx="6533107"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Cameron Maxwell</a:t>
            </a:r>
          </a:p>
        </p:txBody>
      </p:sp>
      <p:sp>
        <p:nvSpPr>
          <p:cNvPr id="30" name="TextBox 29">
            <a:extLst>
              <a:ext uri="{FF2B5EF4-FFF2-40B4-BE49-F238E27FC236}">
                <a16:creationId xmlns:a16="http://schemas.microsoft.com/office/drawing/2014/main" id="{C2C7F020-6B69-4F25-A714-039083555437}"/>
              </a:ext>
            </a:extLst>
          </p:cNvPr>
          <p:cNvSpPr txBox="1"/>
          <p:nvPr/>
        </p:nvSpPr>
        <p:spPr>
          <a:xfrm>
            <a:off x="182880" y="2982104"/>
            <a:ext cx="6307812" cy="7971413"/>
          </a:xfrm>
          <a:prstGeom prst="rect">
            <a:avLst/>
          </a:prstGeom>
          <a:noFill/>
        </p:spPr>
        <p:txBody>
          <a:bodyPr wrap="square" rtlCol="0">
            <a:spAutoFit/>
          </a:bodyPr>
          <a:lstStyle/>
          <a:p>
            <a:r>
              <a:rPr lang="en-GB" sz="3200" b="1"/>
              <a:t>Stage 0</a:t>
            </a:r>
          </a:p>
          <a:p>
            <a:r>
              <a:rPr lang="en-GB" sz="2800"/>
              <a:t>-  </a:t>
            </a:r>
            <a:r>
              <a:rPr lang="en-GB" sz="3200"/>
              <a:t>Source Funding for the project</a:t>
            </a:r>
          </a:p>
          <a:p>
            <a:pPr marL="285607" indent="-285607">
              <a:buFontTx/>
              <a:buChar char="-"/>
            </a:pPr>
            <a:r>
              <a:rPr lang="en-GB" sz="3200"/>
              <a:t>Assemble and ship the required goods</a:t>
            </a:r>
          </a:p>
          <a:p>
            <a:pPr marL="285607" indent="-285607">
              <a:buFontTx/>
              <a:buChar char="-"/>
            </a:pPr>
            <a:r>
              <a:rPr lang="en-GB" sz="3200"/>
              <a:t>Acquire land and develop the facility, 250m</a:t>
            </a:r>
            <a:r>
              <a:rPr lang="en-GB" sz="3200" baseline="30000"/>
              <a:t>2</a:t>
            </a:r>
            <a:r>
              <a:rPr lang="en-GB" sz="3200"/>
              <a:t>. </a:t>
            </a:r>
          </a:p>
          <a:p>
            <a:pPr marL="285607" indent="-285607">
              <a:buFontTx/>
              <a:buChar char="-"/>
            </a:pPr>
            <a:r>
              <a:rPr lang="en-GB" sz="3200"/>
              <a:t>Begin a training scheme for unemployed locals</a:t>
            </a:r>
          </a:p>
          <a:p>
            <a:pPr marL="285607" indent="-285607">
              <a:buFontTx/>
              <a:buChar char="-"/>
            </a:pPr>
            <a:endParaRPr lang="en-GB" sz="3200"/>
          </a:p>
          <a:p>
            <a:pPr marL="285607" indent="-285607">
              <a:buFontTx/>
              <a:buChar char="-"/>
            </a:pPr>
            <a:endParaRPr lang="en-GB" sz="3200"/>
          </a:p>
          <a:p>
            <a:pPr marL="285607" indent="-285607">
              <a:buFontTx/>
              <a:buChar char="-"/>
            </a:pPr>
            <a:endParaRPr lang="en-GB" sz="3200"/>
          </a:p>
          <a:p>
            <a:endParaRPr lang="en-GB" sz="4000"/>
          </a:p>
          <a:p>
            <a:endParaRPr lang="en-GB" sz="4000"/>
          </a:p>
          <a:p>
            <a:endParaRPr lang="en-GB" sz="4000"/>
          </a:p>
          <a:p>
            <a:endParaRPr lang="en-GB" sz="4000"/>
          </a:p>
        </p:txBody>
      </p:sp>
      <p:sp>
        <p:nvSpPr>
          <p:cNvPr id="31" name="TextBox 30">
            <a:extLst>
              <a:ext uri="{FF2B5EF4-FFF2-40B4-BE49-F238E27FC236}">
                <a16:creationId xmlns:a16="http://schemas.microsoft.com/office/drawing/2014/main" id="{F90387BE-47A1-471E-B400-646A067F84F0}"/>
              </a:ext>
            </a:extLst>
          </p:cNvPr>
          <p:cNvSpPr txBox="1"/>
          <p:nvPr/>
        </p:nvSpPr>
        <p:spPr>
          <a:xfrm>
            <a:off x="6251031" y="6259479"/>
            <a:ext cx="8387686" cy="3539430"/>
          </a:xfrm>
          <a:prstGeom prst="rect">
            <a:avLst/>
          </a:prstGeom>
          <a:noFill/>
        </p:spPr>
        <p:txBody>
          <a:bodyPr wrap="square" rtlCol="0">
            <a:spAutoFit/>
          </a:bodyPr>
          <a:lstStyle/>
          <a:p>
            <a:r>
              <a:rPr lang="en-GB" sz="3200" b="1"/>
              <a:t>Stage 1</a:t>
            </a:r>
            <a:endParaRPr lang="en-GB" sz="3200"/>
          </a:p>
          <a:p>
            <a:pPr marL="285607" indent="-285607">
              <a:buFontTx/>
              <a:buChar char="-"/>
            </a:pPr>
            <a:r>
              <a:rPr lang="en-GB" sz="3200"/>
              <a:t>Place Recycling collection points &amp; collect all available recycled plastics</a:t>
            </a:r>
          </a:p>
          <a:p>
            <a:pPr marL="285607" indent="-285607">
              <a:buFontTx/>
              <a:buChar char="-"/>
            </a:pPr>
            <a:r>
              <a:rPr lang="en-GB" sz="3200"/>
              <a:t>Begin production on face shields &amp; classroom supplies</a:t>
            </a:r>
          </a:p>
          <a:p>
            <a:pPr marL="285607" indent="-285607">
              <a:buFontTx/>
              <a:buChar char="-"/>
            </a:pPr>
            <a:r>
              <a:rPr lang="en-GB" sz="3200"/>
              <a:t>Distribute items amongst Lobitos &amp; Piedritas  </a:t>
            </a:r>
          </a:p>
          <a:p>
            <a:pPr marL="285607" indent="-285607">
              <a:buFontTx/>
              <a:buChar char="-"/>
            </a:pPr>
            <a:r>
              <a:rPr lang="en-GB" sz="3200"/>
              <a:t>Measure success at this stage, can we progress?</a:t>
            </a:r>
          </a:p>
        </p:txBody>
      </p:sp>
      <p:sp>
        <p:nvSpPr>
          <p:cNvPr id="32" name="TextBox 31">
            <a:extLst>
              <a:ext uri="{FF2B5EF4-FFF2-40B4-BE49-F238E27FC236}">
                <a16:creationId xmlns:a16="http://schemas.microsoft.com/office/drawing/2014/main" id="{7664EC7B-55D6-4CC4-B359-492C31594170}"/>
              </a:ext>
            </a:extLst>
          </p:cNvPr>
          <p:cNvSpPr txBox="1"/>
          <p:nvPr/>
        </p:nvSpPr>
        <p:spPr>
          <a:xfrm>
            <a:off x="15136269" y="9186825"/>
            <a:ext cx="7773953" cy="6124754"/>
          </a:xfrm>
          <a:prstGeom prst="rect">
            <a:avLst/>
          </a:prstGeom>
          <a:noFill/>
        </p:spPr>
        <p:txBody>
          <a:bodyPr wrap="square" rtlCol="0">
            <a:spAutoFit/>
          </a:bodyPr>
          <a:lstStyle/>
          <a:p>
            <a:r>
              <a:rPr lang="en-GB" sz="3200" b="1"/>
              <a:t>Stage 2</a:t>
            </a:r>
            <a:endParaRPr lang="en-GB" sz="3200"/>
          </a:p>
          <a:p>
            <a:pPr marL="285607" indent="-285607">
              <a:buFontTx/>
              <a:buChar char="-"/>
            </a:pPr>
            <a:r>
              <a:rPr lang="en-GB" sz="3200"/>
              <a:t>Diversify our production, making water bottles, keyrings and recycling bins. </a:t>
            </a:r>
          </a:p>
          <a:p>
            <a:pPr marL="285607" indent="-285607">
              <a:buFontTx/>
              <a:buChar char="-"/>
            </a:pPr>
            <a:r>
              <a:rPr lang="en-GB" sz="3200"/>
              <a:t>Sell keyrings to tourists,  all money we have earned back into the production of more items.</a:t>
            </a:r>
          </a:p>
          <a:p>
            <a:pPr marL="285607" indent="-285607">
              <a:buFontTx/>
              <a:buChar char="-"/>
            </a:pPr>
            <a:endParaRPr lang="en-GB" sz="2800"/>
          </a:p>
          <a:p>
            <a:pPr marL="285607" indent="-285607">
              <a:buFontTx/>
              <a:buChar char="-"/>
            </a:pPr>
            <a:endParaRPr lang="en-GB" sz="2800"/>
          </a:p>
          <a:p>
            <a:endParaRPr lang="en-GB" sz="3600"/>
          </a:p>
          <a:p>
            <a:endParaRPr lang="en-GB" sz="3600"/>
          </a:p>
          <a:p>
            <a:endParaRPr lang="en-GB" sz="3600"/>
          </a:p>
          <a:p>
            <a:endParaRPr lang="en-GB" sz="3600"/>
          </a:p>
        </p:txBody>
      </p:sp>
      <p:sp>
        <p:nvSpPr>
          <p:cNvPr id="33" name="TextBox 32">
            <a:extLst>
              <a:ext uri="{FF2B5EF4-FFF2-40B4-BE49-F238E27FC236}">
                <a16:creationId xmlns:a16="http://schemas.microsoft.com/office/drawing/2014/main" id="{31CA850D-C428-4AF1-B081-BADB6C3A9A92}"/>
              </a:ext>
            </a:extLst>
          </p:cNvPr>
          <p:cNvSpPr txBox="1"/>
          <p:nvPr/>
        </p:nvSpPr>
        <p:spPr>
          <a:xfrm>
            <a:off x="22447408" y="11883725"/>
            <a:ext cx="7094059" cy="6617196"/>
          </a:xfrm>
          <a:prstGeom prst="rect">
            <a:avLst/>
          </a:prstGeom>
          <a:noFill/>
        </p:spPr>
        <p:txBody>
          <a:bodyPr wrap="square" rtlCol="0">
            <a:spAutoFit/>
          </a:bodyPr>
          <a:lstStyle/>
          <a:p>
            <a:r>
              <a:rPr lang="en-GB" sz="3200" b="1"/>
              <a:t>Stages 3, 4 and 5</a:t>
            </a:r>
          </a:p>
          <a:p>
            <a:pPr marL="285607" indent="-285607">
              <a:buFontTx/>
              <a:buChar char="-"/>
            </a:pPr>
            <a:r>
              <a:rPr lang="en-GB" sz="3200"/>
              <a:t>Through measuring the success of the previous stage, upscale production in order to make both, more, and larger items.</a:t>
            </a:r>
          </a:p>
          <a:p>
            <a:pPr marL="285607" indent="-285607">
              <a:buFontTx/>
              <a:buChar char="-"/>
            </a:pPr>
            <a:r>
              <a:rPr lang="en-GB" sz="3200"/>
              <a:t>Increase the amount of machinery and solar panels in order to sustain a healthy manufacturing process.</a:t>
            </a:r>
          </a:p>
          <a:p>
            <a:endParaRPr lang="en-GB" sz="2400"/>
          </a:p>
          <a:p>
            <a:endParaRPr lang="en-GB" sz="2400"/>
          </a:p>
          <a:p>
            <a:endParaRPr lang="en-GB" sz="2400"/>
          </a:p>
          <a:p>
            <a:endParaRPr lang="en-GB" sz="2400"/>
          </a:p>
          <a:p>
            <a:endParaRPr lang="en-GB" sz="2400"/>
          </a:p>
          <a:p>
            <a:endParaRPr lang="en-GB" sz="2400"/>
          </a:p>
          <a:p>
            <a:endParaRPr lang="en-GB" sz="2400"/>
          </a:p>
        </p:txBody>
      </p:sp>
      <p:sp>
        <p:nvSpPr>
          <p:cNvPr id="34" name="Arrow: Down 33">
            <a:extLst>
              <a:ext uri="{FF2B5EF4-FFF2-40B4-BE49-F238E27FC236}">
                <a16:creationId xmlns:a16="http://schemas.microsoft.com/office/drawing/2014/main" id="{577D4FD9-0265-4464-94A2-6211D49D47D8}"/>
              </a:ext>
            </a:extLst>
          </p:cNvPr>
          <p:cNvSpPr/>
          <p:nvPr/>
        </p:nvSpPr>
        <p:spPr>
          <a:xfrm rot="16200000">
            <a:off x="17942580" y="11786916"/>
            <a:ext cx="1698517" cy="254548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35" name="Arrow: Down 34">
            <a:extLst>
              <a:ext uri="{FF2B5EF4-FFF2-40B4-BE49-F238E27FC236}">
                <a16:creationId xmlns:a16="http://schemas.microsoft.com/office/drawing/2014/main" id="{6ABA6B02-1156-4833-B3E0-1763F304CAAB}"/>
              </a:ext>
            </a:extLst>
          </p:cNvPr>
          <p:cNvSpPr/>
          <p:nvPr/>
        </p:nvSpPr>
        <p:spPr>
          <a:xfrm rot="16200000">
            <a:off x="9621612" y="9707157"/>
            <a:ext cx="1698517" cy="254548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sp>
        <p:nvSpPr>
          <p:cNvPr id="36" name="Arrow: Down 35">
            <a:extLst>
              <a:ext uri="{FF2B5EF4-FFF2-40B4-BE49-F238E27FC236}">
                <a16:creationId xmlns:a16="http://schemas.microsoft.com/office/drawing/2014/main" id="{637330EE-2C99-4309-BBBF-D654ED921DD7}"/>
              </a:ext>
            </a:extLst>
          </p:cNvPr>
          <p:cNvSpPr/>
          <p:nvPr/>
        </p:nvSpPr>
        <p:spPr>
          <a:xfrm rot="16200000">
            <a:off x="1890777" y="6841700"/>
            <a:ext cx="1698517" cy="254548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1799"/>
          </a:p>
        </p:txBody>
      </p:sp>
      <p:pic>
        <p:nvPicPr>
          <p:cNvPr id="38" name="Picture 37">
            <a:extLst>
              <a:ext uri="{FF2B5EF4-FFF2-40B4-BE49-F238E27FC236}">
                <a16:creationId xmlns:a16="http://schemas.microsoft.com/office/drawing/2014/main" id="{926015FB-CBF3-47A5-BD15-41AA155071E9}"/>
              </a:ext>
            </a:extLst>
          </p:cNvPr>
          <p:cNvPicPr>
            <a:picLocks noChangeAspect="1"/>
          </p:cNvPicPr>
          <p:nvPr/>
        </p:nvPicPr>
        <p:blipFill rotWithShape="1">
          <a:blip r:embed="rId2"/>
          <a:srcRect l="17574" t="16736" r="58926" b="31322"/>
          <a:stretch/>
        </p:blipFill>
        <p:spPr>
          <a:xfrm>
            <a:off x="131028" y="182880"/>
            <a:ext cx="2273753" cy="2826972"/>
          </a:xfrm>
          <a:prstGeom prst="rect">
            <a:avLst/>
          </a:prstGeom>
        </p:spPr>
      </p:pic>
      <p:pic>
        <p:nvPicPr>
          <p:cNvPr id="2050" name="Picture 2" descr="Sustainability">
            <a:extLst>
              <a:ext uri="{FF2B5EF4-FFF2-40B4-BE49-F238E27FC236}">
                <a16:creationId xmlns:a16="http://schemas.microsoft.com/office/drawing/2014/main" id="{C2E199CB-FCD3-4573-B1AC-1FD229F29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9807" y="4780209"/>
            <a:ext cx="4137061" cy="4969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vironmental Sustainability | Mastercard">
            <a:extLst>
              <a:ext uri="{FF2B5EF4-FFF2-40B4-BE49-F238E27FC236}">
                <a16:creationId xmlns:a16="http://schemas.microsoft.com/office/drawing/2014/main" id="{58DA2A8C-A4C7-40C4-A762-FE58D6A57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8376" y="8416142"/>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4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B7B942-3C08-4330-8A45-299224E0FBF3}"/>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Processes	</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DC53661B-742B-42AA-9922-BF082ACD6A79}"/>
              </a:ext>
            </a:extLst>
          </p:cNvPr>
          <p:cNvSpPr txBox="1">
            <a:spLocks/>
          </p:cNvSpPr>
          <p:nvPr/>
        </p:nvSpPr>
        <p:spPr>
          <a:xfrm>
            <a:off x="23406962" y="18155238"/>
            <a:ext cx="4765960"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Ross Brown</a:t>
            </a:r>
          </a:p>
        </p:txBody>
      </p:sp>
      <p:grpSp>
        <p:nvGrpSpPr>
          <p:cNvPr id="29" name="Group 28">
            <a:extLst>
              <a:ext uri="{FF2B5EF4-FFF2-40B4-BE49-F238E27FC236}">
                <a16:creationId xmlns:a16="http://schemas.microsoft.com/office/drawing/2014/main" id="{CAD8CD9A-9432-40F7-AC0F-EF1211BDB1D1}"/>
              </a:ext>
            </a:extLst>
          </p:cNvPr>
          <p:cNvGrpSpPr/>
          <p:nvPr/>
        </p:nvGrpSpPr>
        <p:grpSpPr>
          <a:xfrm>
            <a:off x="3592033" y="1675853"/>
            <a:ext cx="22286331" cy="13933773"/>
            <a:chOff x="20334028" y="4292740"/>
            <a:chExt cx="9842585" cy="6130854"/>
          </a:xfrm>
        </p:grpSpPr>
        <p:sp>
          <p:nvSpPr>
            <p:cNvPr id="30" name="TextBox 29">
              <a:extLst>
                <a:ext uri="{FF2B5EF4-FFF2-40B4-BE49-F238E27FC236}">
                  <a16:creationId xmlns:a16="http://schemas.microsoft.com/office/drawing/2014/main" id="{8405BF3A-869E-456D-8833-471D3B18F795}"/>
                </a:ext>
              </a:extLst>
            </p:cNvPr>
            <p:cNvSpPr txBox="1"/>
            <p:nvPr/>
          </p:nvSpPr>
          <p:spPr>
            <a:xfrm>
              <a:off x="21439160" y="4456807"/>
              <a:ext cx="3513487" cy="2711140"/>
            </a:xfrm>
            <a:prstGeom prst="rect">
              <a:avLst/>
            </a:prstGeom>
            <a:noFill/>
          </p:spPr>
          <p:txBody>
            <a:bodyPr wrap="square" rtlCol="0">
              <a:spAutoFit/>
            </a:bodyPr>
            <a:lstStyle/>
            <a:p>
              <a:pPr>
                <a:lnSpc>
                  <a:spcPct val="107000"/>
                </a:lnSpc>
                <a:spcAft>
                  <a:spcPts val="800"/>
                </a:spcAft>
              </a:pPr>
              <a:r>
                <a:rPr lang="en-GB" sz="4000">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729" indent="-342729">
                <a:lnSpc>
                  <a:spcPct val="107000"/>
                </a:lnSpc>
                <a:buFont typeface="Symbol" panose="05050102010706020507" pitchFamily="18" charset="2"/>
                <a:buChar char=""/>
              </a:pPr>
              <a:r>
                <a:rPr lang="en-GB" sz="4000">
                  <a:latin typeface="Calibri" panose="020F0502020204030204" pitchFamily="34" charset="0"/>
                  <a:ea typeface="Calibri" panose="020F0502020204030204" pitchFamily="34" charset="0"/>
                  <a:cs typeface="Times New Roman" panose="02020603050405020304" pitchFamily="18" charset="0"/>
                </a:rPr>
                <a:t>The towns</a:t>
              </a:r>
            </a:p>
            <a:p>
              <a:pPr marL="342729" indent="-342729">
                <a:lnSpc>
                  <a:spcPct val="107000"/>
                </a:lnSpc>
                <a:buFont typeface="Symbol" panose="05050102010706020507" pitchFamily="18" charset="2"/>
                <a:buChar char=""/>
              </a:pPr>
              <a:r>
                <a:rPr lang="en-GB" sz="4000">
                  <a:latin typeface="Calibri" panose="020F0502020204030204" pitchFamily="34" charset="0"/>
                  <a:ea typeface="Calibri" panose="020F0502020204030204" pitchFamily="34" charset="0"/>
                  <a:cs typeface="Times New Roman" panose="02020603050405020304" pitchFamily="18" charset="0"/>
                </a:rPr>
                <a:t>The local dumpsite</a:t>
              </a:r>
            </a:p>
            <a:p>
              <a:pPr marL="342729" indent="-342729">
                <a:lnSpc>
                  <a:spcPct val="107000"/>
                </a:lnSpc>
                <a:spcAft>
                  <a:spcPts val="800"/>
                </a:spcAft>
                <a:buFont typeface="Symbol" panose="05050102010706020507" pitchFamily="18" charset="2"/>
                <a:buChar char=""/>
              </a:pPr>
              <a:r>
                <a:rPr lang="en-GB" sz="4000">
                  <a:latin typeface="Calibri" panose="020F0502020204030204" pitchFamily="34" charset="0"/>
                  <a:ea typeface="Calibri" panose="020F0502020204030204" pitchFamily="34" charset="0"/>
                  <a:cs typeface="Times New Roman" panose="02020603050405020304" pitchFamily="18" charset="0"/>
                </a:rPr>
                <a:t>The beach</a:t>
              </a:r>
            </a:p>
            <a:p>
              <a:pPr>
                <a:lnSpc>
                  <a:spcPct val="107000"/>
                </a:lnSpc>
                <a:spcAft>
                  <a:spcPts val="800"/>
                </a:spcAft>
              </a:pPr>
              <a:r>
                <a:rPr lang="en-GB" sz="4000">
                  <a:latin typeface="Calibri" panose="020F0502020204030204" pitchFamily="34" charset="0"/>
                  <a:ea typeface="Calibri" panose="020F0502020204030204" pitchFamily="34" charset="0"/>
                  <a:cs typeface="Times New Roman" panose="02020603050405020304" pitchFamily="18" charset="0"/>
                </a:rPr>
                <a:t>The plastic can also be Imported from other areas of Peru if the supply was too low from the local area.</a:t>
              </a:r>
            </a:p>
            <a:p>
              <a:endParaRPr lang="en-GB" sz="3200"/>
            </a:p>
          </p:txBody>
        </p:sp>
        <p:pic>
          <p:nvPicPr>
            <p:cNvPr id="31" name="Graphic 2" descr="Wave">
              <a:extLst>
                <a:ext uri="{FF2B5EF4-FFF2-40B4-BE49-F238E27FC236}">
                  <a16:creationId xmlns:a16="http://schemas.microsoft.com/office/drawing/2014/main" id="{7317FED0-C601-4C76-B752-49CAE86DD237}"/>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34028" y="4292740"/>
              <a:ext cx="921467" cy="1111748"/>
            </a:xfrm>
            <a:prstGeom prst="rect">
              <a:avLst/>
            </a:prstGeom>
          </p:spPr>
        </p:pic>
        <p:pic>
          <p:nvPicPr>
            <p:cNvPr id="32" name="Graphic 3" descr="Garbage">
              <a:extLst>
                <a:ext uri="{FF2B5EF4-FFF2-40B4-BE49-F238E27FC236}">
                  <a16:creationId xmlns:a16="http://schemas.microsoft.com/office/drawing/2014/main" id="{DB63FED7-1BD3-4750-BD96-3594EEC9FB6F}"/>
                </a:ext>
              </a:extLst>
            </p:cNvPr>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15686" y="5494714"/>
              <a:ext cx="612890" cy="884988"/>
            </a:xfrm>
            <a:prstGeom prst="rect">
              <a:avLst/>
            </a:prstGeom>
          </p:spPr>
        </p:pic>
        <p:pic>
          <p:nvPicPr>
            <p:cNvPr id="33" name="Graphic 4" descr="World">
              <a:extLst>
                <a:ext uri="{FF2B5EF4-FFF2-40B4-BE49-F238E27FC236}">
                  <a16:creationId xmlns:a16="http://schemas.microsoft.com/office/drawing/2014/main" id="{8E869F10-55B0-4BF3-95EB-C63878BD1E7F}"/>
                </a:ext>
              </a:extLst>
            </p:cNvPr>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34028" y="6560153"/>
              <a:ext cx="781435" cy="815662"/>
            </a:xfrm>
            <a:prstGeom prst="rect">
              <a:avLst/>
            </a:prstGeom>
          </p:spPr>
        </p:pic>
        <p:sp>
          <p:nvSpPr>
            <p:cNvPr id="34" name="Arrow: Right 33">
              <a:extLst>
                <a:ext uri="{FF2B5EF4-FFF2-40B4-BE49-F238E27FC236}">
                  <a16:creationId xmlns:a16="http://schemas.microsoft.com/office/drawing/2014/main" id="{7B7DC6D2-2686-465C-BD85-6A07709F63EB}"/>
                </a:ext>
              </a:extLst>
            </p:cNvPr>
            <p:cNvSpPr/>
            <p:nvPr/>
          </p:nvSpPr>
          <p:spPr>
            <a:xfrm>
              <a:off x="25160926" y="5279734"/>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2800"/>
            </a:p>
          </p:txBody>
        </p:sp>
        <p:sp>
          <p:nvSpPr>
            <p:cNvPr id="35" name="TextBox 34">
              <a:extLst>
                <a:ext uri="{FF2B5EF4-FFF2-40B4-BE49-F238E27FC236}">
                  <a16:creationId xmlns:a16="http://schemas.microsoft.com/office/drawing/2014/main" id="{27BE9AA7-6DBF-412F-A956-4AE2F1DEFBBA}"/>
                </a:ext>
              </a:extLst>
            </p:cNvPr>
            <p:cNvSpPr txBox="1"/>
            <p:nvPr/>
          </p:nvSpPr>
          <p:spPr>
            <a:xfrm>
              <a:off x="26504483" y="4389630"/>
              <a:ext cx="3672130" cy="2153203"/>
            </a:xfrm>
            <a:prstGeom prst="rect">
              <a:avLst/>
            </a:prstGeom>
            <a:noFill/>
          </p:spPr>
          <p:txBody>
            <a:bodyPr wrap="square" rtlCol="0">
              <a:spAutoFit/>
            </a:bodyPr>
            <a:lstStyle/>
            <a:p>
              <a:pPr marL="342729" indent="-342729">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It is then taken to the collection point. </a:t>
              </a:r>
            </a:p>
            <a:p>
              <a:pPr marL="342729" indent="-342729">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729" indent="-342729">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3200"/>
            </a:p>
          </p:txBody>
        </p:sp>
        <p:sp>
          <p:nvSpPr>
            <p:cNvPr id="36" name="Arrow: Down 35">
              <a:extLst>
                <a:ext uri="{FF2B5EF4-FFF2-40B4-BE49-F238E27FC236}">
                  <a16:creationId xmlns:a16="http://schemas.microsoft.com/office/drawing/2014/main" id="{89EF4FB1-26F8-469C-A0D4-45529A40CB94}"/>
                </a:ext>
              </a:extLst>
            </p:cNvPr>
            <p:cNvSpPr/>
            <p:nvPr/>
          </p:nvSpPr>
          <p:spPr>
            <a:xfrm>
              <a:off x="27717849" y="7178040"/>
              <a:ext cx="994607" cy="10205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2800"/>
            </a:p>
          </p:txBody>
        </p:sp>
        <p:grpSp>
          <p:nvGrpSpPr>
            <p:cNvPr id="38" name="Group 37">
              <a:extLst>
                <a:ext uri="{FF2B5EF4-FFF2-40B4-BE49-F238E27FC236}">
                  <a16:creationId xmlns:a16="http://schemas.microsoft.com/office/drawing/2014/main" id="{EBE9337C-075C-4176-BAF4-099705346069}"/>
                </a:ext>
              </a:extLst>
            </p:cNvPr>
            <p:cNvGrpSpPr/>
            <p:nvPr/>
          </p:nvGrpSpPr>
          <p:grpSpPr>
            <a:xfrm>
              <a:off x="27947486" y="7337765"/>
              <a:ext cx="555073" cy="563266"/>
              <a:chOff x="399359" y="255363"/>
              <a:chExt cx="1063605" cy="957536"/>
            </a:xfrm>
            <a:solidFill>
              <a:schemeClr val="accent1">
                <a:lumMod val="75000"/>
              </a:schemeClr>
            </a:solidFill>
          </p:grpSpPr>
          <p:pic>
            <p:nvPicPr>
              <p:cNvPr id="41" name="Graphic 12" descr="Recycle sign">
                <a:extLst>
                  <a:ext uri="{FF2B5EF4-FFF2-40B4-BE49-F238E27FC236}">
                    <a16:creationId xmlns:a16="http://schemas.microsoft.com/office/drawing/2014/main" id="{4BCD4AC3-B037-45A7-B73B-8DB2E64CD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359" y="255363"/>
                <a:ext cx="1063605" cy="957536"/>
              </a:xfrm>
              <a:prstGeom prst="rect">
                <a:avLst/>
              </a:prstGeom>
            </p:spPr>
          </p:pic>
          <p:pic>
            <p:nvPicPr>
              <p:cNvPr id="42" name="Graphic 13" descr="Saw blade">
                <a:extLst>
                  <a:ext uri="{FF2B5EF4-FFF2-40B4-BE49-F238E27FC236}">
                    <a16:creationId xmlns:a16="http://schemas.microsoft.com/office/drawing/2014/main" id="{E8BDA38F-204F-4E79-B3BD-FF87A03CE5E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834" y="589230"/>
                <a:ext cx="376019" cy="376020"/>
              </a:xfrm>
              <a:prstGeom prst="rect">
                <a:avLst/>
              </a:prstGeom>
            </p:spPr>
          </p:pic>
        </p:grpSp>
        <p:sp>
          <p:nvSpPr>
            <p:cNvPr id="39" name="Arrow: Down 38">
              <a:extLst>
                <a:ext uri="{FF2B5EF4-FFF2-40B4-BE49-F238E27FC236}">
                  <a16:creationId xmlns:a16="http://schemas.microsoft.com/office/drawing/2014/main" id="{919B244D-F561-4A56-89C5-48316A66FBFC}"/>
                </a:ext>
              </a:extLst>
            </p:cNvPr>
            <p:cNvSpPr/>
            <p:nvPr/>
          </p:nvSpPr>
          <p:spPr>
            <a:xfrm rot="5400000">
              <a:off x="25207290" y="8514752"/>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7" tIns="45698" rIns="91397" bIns="45698" numCol="1" spcCol="0" rtlCol="0" fromWordArt="0" anchor="ctr" anchorCtr="0" forceAA="0" compatLnSpc="1">
              <a:prstTxWarp prst="textNoShape">
                <a:avLst/>
              </a:prstTxWarp>
              <a:noAutofit/>
            </a:bodyPr>
            <a:lstStyle/>
            <a:p>
              <a:endParaRPr lang="en-GB" sz="2800"/>
            </a:p>
          </p:txBody>
        </p:sp>
        <p:sp>
          <p:nvSpPr>
            <p:cNvPr id="40" name="TextBox 39">
              <a:extLst>
                <a:ext uri="{FF2B5EF4-FFF2-40B4-BE49-F238E27FC236}">
                  <a16:creationId xmlns:a16="http://schemas.microsoft.com/office/drawing/2014/main" id="{02EEC97E-5494-42FC-B794-6ABBEC8CB686}"/>
                </a:ext>
              </a:extLst>
            </p:cNvPr>
            <p:cNvSpPr txBox="1"/>
            <p:nvPr/>
          </p:nvSpPr>
          <p:spPr>
            <a:xfrm>
              <a:off x="21439160" y="8371633"/>
              <a:ext cx="3011976" cy="2051961"/>
            </a:xfrm>
            <a:prstGeom prst="rect">
              <a:avLst/>
            </a:prstGeom>
            <a:noFill/>
          </p:spPr>
          <p:txBody>
            <a:bodyPr wrap="square" rtlCol="0">
              <a:spAutoFit/>
            </a:bodyPr>
            <a:lstStyle/>
            <a:p>
              <a:r>
                <a:rPr lang="en-GB" sz="4000">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729" indent="-342729">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face masks</a:t>
              </a:r>
            </a:p>
            <a:p>
              <a:pPr marL="342729" indent="-342729">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key chains</a:t>
              </a:r>
            </a:p>
            <a:p>
              <a:pPr marL="342729" indent="-342729">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rulers</a:t>
              </a:r>
            </a:p>
          </p:txBody>
        </p:sp>
      </p:grpSp>
      <p:pic>
        <p:nvPicPr>
          <p:cNvPr id="44" name="Picture 43" descr="Water next to the ocean&#10;&#10;Description automatically generated">
            <a:extLst>
              <a:ext uri="{FF2B5EF4-FFF2-40B4-BE49-F238E27FC236}">
                <a16:creationId xmlns:a16="http://schemas.microsoft.com/office/drawing/2014/main" id="{6FC8B0F8-4893-42BB-B36F-048FB2213629}"/>
              </a:ext>
            </a:extLst>
          </p:cNvPr>
          <p:cNvPicPr>
            <a:picLocks noChangeAspect="1"/>
          </p:cNvPicPr>
          <p:nvPr/>
        </p:nvPicPr>
        <p:blipFill rotWithShape="1">
          <a:blip r:embed="rId12">
            <a:extLst>
              <a:ext uri="{28A0092B-C50C-407E-A947-70E740481C1C}">
                <a14:useLocalDpi xmlns:a14="http://schemas.microsoft.com/office/drawing/2010/main" val="0"/>
              </a:ext>
            </a:extLst>
          </a:blip>
          <a:srcRect l="42444" t="14077" r="42580" b="15507"/>
          <a:stretch/>
        </p:blipFill>
        <p:spPr>
          <a:xfrm>
            <a:off x="4397039" y="11620954"/>
            <a:ext cx="1236027" cy="2683566"/>
          </a:xfrm>
          <a:prstGeom prst="rect">
            <a:avLst/>
          </a:prstGeom>
        </p:spPr>
      </p:pic>
      <p:pic>
        <p:nvPicPr>
          <p:cNvPr id="45" name="Picture 44" descr="Face shield - Free fashion icons">
            <a:extLst>
              <a:ext uri="{FF2B5EF4-FFF2-40B4-BE49-F238E27FC236}">
                <a16:creationId xmlns:a16="http://schemas.microsoft.com/office/drawing/2014/main" id="{EE19F426-8FAA-4C0C-9DB3-BA6BD47AF105}"/>
              </a:ext>
            </a:extLst>
          </p:cNvPr>
          <p:cNvPicPr/>
          <p:nvPr/>
        </p:nvPicPr>
        <p:blipFill>
          <a:blip r:embed="rId1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92418" y="13033852"/>
            <a:ext cx="1559374" cy="1536017"/>
          </a:xfrm>
          <a:prstGeom prst="rect">
            <a:avLst/>
          </a:prstGeom>
          <a:noFill/>
          <a:ln>
            <a:noFill/>
          </a:ln>
        </p:spPr>
      </p:pic>
      <p:pic>
        <p:nvPicPr>
          <p:cNvPr id="46" name="Picture 45" descr="Key, keychain icon - Download on Iconfinder">
            <a:extLst>
              <a:ext uri="{FF2B5EF4-FFF2-40B4-BE49-F238E27FC236}">
                <a16:creationId xmlns:a16="http://schemas.microsoft.com/office/drawing/2014/main" id="{C6D00F93-9FF2-42F4-A759-2070F41A622B}"/>
              </a:ext>
            </a:extLst>
          </p:cNvPr>
          <p:cNvPicPr/>
          <p:nvPr/>
        </p:nvPicPr>
        <p:blipFill>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278646" y="10937454"/>
            <a:ext cx="1570367" cy="1551160"/>
          </a:xfrm>
          <a:prstGeom prst="rect">
            <a:avLst/>
          </a:prstGeom>
          <a:noFill/>
          <a:ln>
            <a:noFill/>
          </a:ln>
        </p:spPr>
      </p:pic>
      <p:pic>
        <p:nvPicPr>
          <p:cNvPr id="47" name="Graphic 20" descr="Ruler">
            <a:extLst>
              <a:ext uri="{FF2B5EF4-FFF2-40B4-BE49-F238E27FC236}">
                <a16:creationId xmlns:a16="http://schemas.microsoft.com/office/drawing/2014/main" id="{4C880368-278D-4CB0-9BBB-13795937285C}"/>
              </a:ext>
            </a:extLst>
          </p:cNvPr>
          <p:cNvPicPr/>
          <p:nvPr/>
        </p:nvPicPr>
        <p:blipFill>
          <a:blip r:embed="rId1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27646" y="12819155"/>
            <a:ext cx="1908106" cy="1750714"/>
          </a:xfrm>
          <a:prstGeom prst="rect">
            <a:avLst/>
          </a:prstGeom>
        </p:spPr>
      </p:pic>
      <p:pic>
        <p:nvPicPr>
          <p:cNvPr id="48" name="Picture 47">
            <a:extLst>
              <a:ext uri="{FF2B5EF4-FFF2-40B4-BE49-F238E27FC236}">
                <a16:creationId xmlns:a16="http://schemas.microsoft.com/office/drawing/2014/main" id="{CFA4A137-41BB-4621-B05C-ECB171BD116B}"/>
              </a:ext>
            </a:extLst>
          </p:cNvPr>
          <p:cNvPicPr>
            <a:picLocks noChangeAspect="1"/>
          </p:cNvPicPr>
          <p:nvPr/>
        </p:nvPicPr>
        <p:blipFill rotWithShape="1">
          <a:blip r:embed="rId18"/>
          <a:srcRect l="17574" t="16736" r="58926" b="31322"/>
          <a:stretch/>
        </p:blipFill>
        <p:spPr>
          <a:xfrm>
            <a:off x="131028" y="182880"/>
            <a:ext cx="2273753" cy="2826972"/>
          </a:xfrm>
          <a:prstGeom prst="rect">
            <a:avLst/>
          </a:prstGeom>
        </p:spPr>
      </p:pic>
      <p:sp>
        <p:nvSpPr>
          <p:cNvPr id="25" name="TextBox 24">
            <a:extLst>
              <a:ext uri="{FF2B5EF4-FFF2-40B4-BE49-F238E27FC236}">
                <a16:creationId xmlns:a16="http://schemas.microsoft.com/office/drawing/2014/main" id="{BCED568E-CABD-45F7-A4A9-E451294D6989}"/>
              </a:ext>
            </a:extLst>
          </p:cNvPr>
          <p:cNvSpPr txBox="1"/>
          <p:nvPr/>
        </p:nvSpPr>
        <p:spPr>
          <a:xfrm>
            <a:off x="17563646" y="11483704"/>
            <a:ext cx="8314717" cy="2800254"/>
          </a:xfrm>
          <a:prstGeom prst="rect">
            <a:avLst/>
          </a:prstGeom>
          <a:noFill/>
        </p:spPr>
        <p:txBody>
          <a:bodyPr wrap="square" rtlCol="0">
            <a:spAutoFit/>
          </a:bodyPr>
          <a:lstStyle/>
          <a:p>
            <a:pPr marL="342729" indent="-342729">
              <a:lnSpc>
                <a:spcPct val="107000"/>
              </a:lnSpc>
              <a:spcAft>
                <a:spcPts val="800"/>
              </a:spcAft>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The plastics are then received from the collection point.</a:t>
            </a:r>
          </a:p>
          <a:p>
            <a:pPr marL="342729" indent="-342729">
              <a:lnSpc>
                <a:spcPct val="107000"/>
              </a:lnSpc>
              <a:spcAft>
                <a:spcPts val="800"/>
              </a:spcAft>
              <a:buFont typeface="Arial" panose="020B0604020202020204" pitchFamily="34" charset="0"/>
              <a:buChar char="•"/>
            </a:pPr>
            <a:r>
              <a:rPr lang="en-GB" sz="4000">
                <a:latin typeface="Calibri" panose="020F0502020204030204" pitchFamily="34" charset="0"/>
                <a:ea typeface="Calibri" panose="020F0502020204030204" pitchFamily="34" charset="0"/>
                <a:cs typeface="Times New Roman" panose="02020603050405020304" pitchFamily="18" charset="0"/>
              </a:rPr>
              <a:t>They are processed into a form where they can be reused. </a:t>
            </a:r>
          </a:p>
        </p:txBody>
      </p:sp>
    </p:spTree>
    <p:extLst>
      <p:ext uri="{BB962C8B-B14F-4D97-AF65-F5344CB8AC3E}">
        <p14:creationId xmlns:p14="http://schemas.microsoft.com/office/powerpoint/2010/main" val="119140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CF157C5-282F-4C93-80F7-CCD7F4A43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671288"/>
            <a:ext cx="20889750" cy="4712337"/>
          </a:xfrm>
          <a:custGeom>
            <a:avLst/>
            <a:gdLst>
              <a:gd name="connsiteX0" fmla="*/ 0 w 8416393"/>
              <a:gd name="connsiteY0" fmla="*/ 0 h 1511306"/>
              <a:gd name="connsiteX1" fmla="*/ 239486 w 8416393"/>
              <a:gd name="connsiteY1" fmla="*/ 0 h 1511306"/>
              <a:gd name="connsiteX2" fmla="*/ 1069788 w 8416393"/>
              <a:gd name="connsiteY2" fmla="*/ 0 h 1511306"/>
              <a:gd name="connsiteX3" fmla="*/ 1209568 w 8416393"/>
              <a:gd name="connsiteY3" fmla="*/ 0 h 1511306"/>
              <a:gd name="connsiteX4" fmla="*/ 1309274 w 8416393"/>
              <a:gd name="connsiteY4" fmla="*/ 0 h 1511306"/>
              <a:gd name="connsiteX5" fmla="*/ 2279356 w 8416393"/>
              <a:gd name="connsiteY5" fmla="*/ 0 h 1511306"/>
              <a:gd name="connsiteX6" fmla="*/ 2405743 w 8416393"/>
              <a:gd name="connsiteY6" fmla="*/ 0 h 1511306"/>
              <a:gd name="connsiteX7" fmla="*/ 2801131 w 8416393"/>
              <a:gd name="connsiteY7" fmla="*/ 0 h 1511306"/>
              <a:gd name="connsiteX8" fmla="*/ 3475531 w 8416393"/>
              <a:gd name="connsiteY8" fmla="*/ 0 h 1511306"/>
              <a:gd name="connsiteX9" fmla="*/ 3870919 w 8416393"/>
              <a:gd name="connsiteY9" fmla="*/ 0 h 1511306"/>
              <a:gd name="connsiteX10" fmla="*/ 7346605 w 8416393"/>
              <a:gd name="connsiteY10" fmla="*/ 0 h 1511306"/>
              <a:gd name="connsiteX11" fmla="*/ 8416393 w 8416393"/>
              <a:gd name="connsiteY11" fmla="*/ 0 h 1511306"/>
              <a:gd name="connsiteX12" fmla="*/ 7718776 w 8416393"/>
              <a:gd name="connsiteY12" fmla="*/ 1511301 h 1511306"/>
              <a:gd name="connsiteX13" fmla="*/ 6648988 w 8416393"/>
              <a:gd name="connsiteY13" fmla="*/ 1511301 h 1511306"/>
              <a:gd name="connsiteX14" fmla="*/ 3870920 w 8416393"/>
              <a:gd name="connsiteY14" fmla="*/ 1511301 h 1511306"/>
              <a:gd name="connsiteX15" fmla="*/ 3870920 w 8416393"/>
              <a:gd name="connsiteY15" fmla="*/ 1511304 h 1511306"/>
              <a:gd name="connsiteX16" fmla="*/ 3475531 w 8416393"/>
              <a:gd name="connsiteY16" fmla="*/ 1511304 h 1511306"/>
              <a:gd name="connsiteX17" fmla="*/ 3475531 w 8416393"/>
              <a:gd name="connsiteY17" fmla="*/ 1511306 h 1511306"/>
              <a:gd name="connsiteX18" fmla="*/ 2405743 w 8416393"/>
              <a:gd name="connsiteY18" fmla="*/ 1511306 h 1511306"/>
              <a:gd name="connsiteX19" fmla="*/ 2403199 w 8416393"/>
              <a:gd name="connsiteY19" fmla="*/ 1511306 h 1511306"/>
              <a:gd name="connsiteX20" fmla="*/ 2288996 w 8416393"/>
              <a:gd name="connsiteY20" fmla="*/ 1511306 h 1511306"/>
              <a:gd name="connsiteX21" fmla="*/ 2279356 w 8416393"/>
              <a:gd name="connsiteY21" fmla="*/ 1511306 h 1511306"/>
              <a:gd name="connsiteX22" fmla="*/ 1333411 w 8416393"/>
              <a:gd name="connsiteY22" fmla="*/ 1511306 h 1511306"/>
              <a:gd name="connsiteX23" fmla="*/ 1309274 w 8416393"/>
              <a:gd name="connsiteY23" fmla="*/ 1511306 h 1511306"/>
              <a:gd name="connsiteX24" fmla="*/ 1219208 w 8416393"/>
              <a:gd name="connsiteY24" fmla="*/ 1511306 h 1511306"/>
              <a:gd name="connsiteX25" fmla="*/ 1209568 w 8416393"/>
              <a:gd name="connsiteY25" fmla="*/ 1511306 h 1511306"/>
              <a:gd name="connsiteX26" fmla="*/ 1069788 w 8416393"/>
              <a:gd name="connsiteY26" fmla="*/ 1511306 h 1511306"/>
              <a:gd name="connsiteX27" fmla="*/ 239486 w 8416393"/>
              <a:gd name="connsiteY27" fmla="*/ 1511306 h 1511306"/>
              <a:gd name="connsiteX28" fmla="*/ 0 w 8416393"/>
              <a:gd name="connsiteY28"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16393" h="1511306">
                <a:moveTo>
                  <a:pt x="0" y="0"/>
                </a:moveTo>
                <a:lnTo>
                  <a:pt x="239486" y="0"/>
                </a:lnTo>
                <a:lnTo>
                  <a:pt x="1069788" y="0"/>
                </a:lnTo>
                <a:lnTo>
                  <a:pt x="1209568" y="0"/>
                </a:lnTo>
                <a:lnTo>
                  <a:pt x="1309274" y="0"/>
                </a:lnTo>
                <a:lnTo>
                  <a:pt x="2279356" y="0"/>
                </a:lnTo>
                <a:lnTo>
                  <a:pt x="2405743" y="0"/>
                </a:lnTo>
                <a:lnTo>
                  <a:pt x="2801131" y="0"/>
                </a:lnTo>
                <a:lnTo>
                  <a:pt x="3475531" y="0"/>
                </a:lnTo>
                <a:lnTo>
                  <a:pt x="3870919" y="0"/>
                </a:lnTo>
                <a:lnTo>
                  <a:pt x="7346605" y="0"/>
                </a:lnTo>
                <a:lnTo>
                  <a:pt x="8416393" y="0"/>
                </a:lnTo>
                <a:lnTo>
                  <a:pt x="7718776" y="1511301"/>
                </a:lnTo>
                <a:lnTo>
                  <a:pt x="6648988" y="1511301"/>
                </a:lnTo>
                <a:lnTo>
                  <a:pt x="3870920" y="1511301"/>
                </a:lnTo>
                <a:lnTo>
                  <a:pt x="3870920" y="1511304"/>
                </a:lnTo>
                <a:lnTo>
                  <a:pt x="3475531" y="1511304"/>
                </a:lnTo>
                <a:lnTo>
                  <a:pt x="3475531" y="1511306"/>
                </a:lnTo>
                <a:lnTo>
                  <a:pt x="2405743" y="1511306"/>
                </a:lnTo>
                <a:lnTo>
                  <a:pt x="2403199" y="1511306"/>
                </a:lnTo>
                <a:lnTo>
                  <a:pt x="2288996" y="1511306"/>
                </a:lnTo>
                <a:lnTo>
                  <a:pt x="2279356" y="1511306"/>
                </a:lnTo>
                <a:lnTo>
                  <a:pt x="1333411" y="1511306"/>
                </a:lnTo>
                <a:lnTo>
                  <a:pt x="1309274" y="1511306"/>
                </a:lnTo>
                <a:lnTo>
                  <a:pt x="1219208" y="1511306"/>
                </a:lnTo>
                <a:lnTo>
                  <a:pt x="1209568" y="1511306"/>
                </a:lnTo>
                <a:lnTo>
                  <a:pt x="106978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F79D9F-7EC1-45D5-AE19-6ADF31F566BA}"/>
              </a:ext>
            </a:extLst>
          </p:cNvPr>
          <p:cNvSpPr>
            <a:spLocks noGrp="1"/>
          </p:cNvSpPr>
          <p:nvPr>
            <p:ph type="title"/>
          </p:nvPr>
        </p:nvSpPr>
        <p:spPr>
          <a:xfrm>
            <a:off x="2088003" y="17242485"/>
            <a:ext cx="16765737" cy="3418421"/>
          </a:xfrm>
        </p:spPr>
        <p:txBody>
          <a:bodyPr>
            <a:normAutofit/>
          </a:bodyPr>
          <a:lstStyle/>
          <a:p>
            <a:r>
              <a:rPr lang="en-GB" sz="11200">
                <a:solidFill>
                  <a:srgbClr val="303030"/>
                </a:solidFill>
              </a:rPr>
              <a:t>Machines</a:t>
            </a:r>
          </a:p>
        </p:txBody>
      </p:sp>
      <p:sp>
        <p:nvSpPr>
          <p:cNvPr id="10" name="Freeform: Shape 9">
            <a:extLst>
              <a:ext uri="{FF2B5EF4-FFF2-40B4-BE49-F238E27FC236}">
                <a16:creationId xmlns:a16="http://schemas.microsoft.com/office/drawing/2014/main" id="{54A9C5F1-B76A-4908-9A82-8F1CD0FB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12373" y="16671307"/>
            <a:ext cx="10648552" cy="4712321"/>
          </a:xfrm>
          <a:custGeom>
            <a:avLst/>
            <a:gdLst>
              <a:gd name="connsiteX0" fmla="*/ 697617 w 4290257"/>
              <a:gd name="connsiteY0" fmla="*/ 0 h 1511301"/>
              <a:gd name="connsiteX1" fmla="*/ 4290257 w 4290257"/>
              <a:gd name="connsiteY1" fmla="*/ 0 h 1511301"/>
              <a:gd name="connsiteX2" fmla="*/ 4290257 w 4290257"/>
              <a:gd name="connsiteY2" fmla="*/ 1511301 h 1511301"/>
              <a:gd name="connsiteX3" fmla="*/ 2525897 w 4290257"/>
              <a:gd name="connsiteY3" fmla="*/ 1511301 h 1511301"/>
              <a:gd name="connsiteX4" fmla="*/ 0 w 4290257"/>
              <a:gd name="connsiteY4" fmla="*/ 1511301 h 1511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257" h="1511301">
                <a:moveTo>
                  <a:pt x="697617" y="0"/>
                </a:moveTo>
                <a:lnTo>
                  <a:pt x="4290257" y="0"/>
                </a:lnTo>
                <a:lnTo>
                  <a:pt x="4290257" y="1511301"/>
                </a:lnTo>
                <a:lnTo>
                  <a:pt x="2525897"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9D042A4-4516-466F-9207-EFB5053F81A6}"/>
              </a:ext>
            </a:extLst>
          </p:cNvPr>
          <p:cNvSpPr txBox="1">
            <a:spLocks/>
          </p:cNvSpPr>
          <p:nvPr/>
        </p:nvSpPr>
        <p:spPr>
          <a:xfrm>
            <a:off x="22429757" y="18155238"/>
            <a:ext cx="6291160" cy="1592914"/>
          </a:xfrm>
          <a:prstGeom prst="rect">
            <a:avLst/>
          </a:prstGeom>
        </p:spPr>
        <p:txBody>
          <a:bodyPr vert="horz" lIns="91440" tIns="45720" rIns="91440" bIns="45720" rtlCol="0" anchor="ctr">
            <a:normAutofit/>
          </a:bodyPr>
          <a:lst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a:lstStyle>
          <a:p>
            <a:r>
              <a:rPr lang="en-GB" sz="6600">
                <a:solidFill>
                  <a:schemeClr val="bg2"/>
                </a:solidFill>
              </a:rPr>
              <a:t>Cameron Maxwell</a:t>
            </a:r>
          </a:p>
        </p:txBody>
      </p:sp>
      <p:grpSp>
        <p:nvGrpSpPr>
          <p:cNvPr id="29" name="Group 28">
            <a:extLst>
              <a:ext uri="{FF2B5EF4-FFF2-40B4-BE49-F238E27FC236}">
                <a16:creationId xmlns:a16="http://schemas.microsoft.com/office/drawing/2014/main" id="{C280734C-1AE9-40A7-9C75-EA556967302A}"/>
              </a:ext>
            </a:extLst>
          </p:cNvPr>
          <p:cNvGrpSpPr/>
          <p:nvPr/>
        </p:nvGrpSpPr>
        <p:grpSpPr>
          <a:xfrm>
            <a:off x="4272328" y="2715667"/>
            <a:ext cx="23092173" cy="11344793"/>
            <a:chOff x="2129714" y="2091021"/>
            <a:chExt cx="8463777" cy="4045603"/>
          </a:xfrm>
        </p:grpSpPr>
        <p:grpSp>
          <p:nvGrpSpPr>
            <p:cNvPr id="30" name="Group 29">
              <a:extLst>
                <a:ext uri="{FF2B5EF4-FFF2-40B4-BE49-F238E27FC236}">
                  <a16:creationId xmlns:a16="http://schemas.microsoft.com/office/drawing/2014/main" id="{1560F80F-091D-4FE1-BF8F-52AB98D35BB9}"/>
                </a:ext>
              </a:extLst>
            </p:cNvPr>
            <p:cNvGrpSpPr/>
            <p:nvPr/>
          </p:nvGrpSpPr>
          <p:grpSpPr>
            <a:xfrm>
              <a:off x="3806920" y="2357807"/>
              <a:ext cx="6786571" cy="3194611"/>
              <a:chOff x="146781" y="2655229"/>
              <a:chExt cx="8067508" cy="2744381"/>
            </a:xfrm>
          </p:grpSpPr>
          <p:sp>
            <p:nvSpPr>
              <p:cNvPr id="40" name="TextBox 39">
                <a:extLst>
                  <a:ext uri="{FF2B5EF4-FFF2-40B4-BE49-F238E27FC236}">
                    <a16:creationId xmlns:a16="http://schemas.microsoft.com/office/drawing/2014/main" id="{FFA2895A-226D-4E1C-B58F-937E44976343}"/>
                  </a:ext>
                </a:extLst>
              </p:cNvPr>
              <p:cNvSpPr txBox="1"/>
              <p:nvPr/>
            </p:nvSpPr>
            <p:spPr>
              <a:xfrm>
                <a:off x="187564" y="2655229"/>
                <a:ext cx="7071994" cy="971149"/>
              </a:xfrm>
              <a:prstGeom prst="rect">
                <a:avLst/>
              </a:prstGeom>
              <a:noFill/>
            </p:spPr>
            <p:txBody>
              <a:bodyPr wrap="square" rtlCol="0">
                <a:spAutoFit/>
              </a:bodyPr>
              <a:lstStyle/>
              <a:p>
                <a:r>
                  <a:rPr lang="en-GB" sz="4000" b="1"/>
                  <a:t>Generating items from waste plastic involves 3 steps.</a:t>
                </a:r>
              </a:p>
              <a:p>
                <a:pPr marL="342900" indent="-342900">
                  <a:buAutoNum type="arabicPeriod"/>
                </a:pPr>
                <a:r>
                  <a:rPr lang="en-GB" sz="4000"/>
                  <a:t>Shredding of the plastic into smaller parts.</a:t>
                </a:r>
              </a:p>
              <a:p>
                <a:pPr marL="342900" indent="-342900">
                  <a:buAutoNum type="arabicPeriod"/>
                </a:pPr>
                <a:r>
                  <a:rPr lang="en-GB" sz="4000"/>
                  <a:t>Melting the shredded plastic.</a:t>
                </a:r>
              </a:p>
              <a:p>
                <a:pPr marL="342900" indent="-342900">
                  <a:buAutoNum type="arabicPeriod"/>
                </a:pPr>
                <a:r>
                  <a:rPr lang="en-GB" sz="4000"/>
                  <a:t>Pumping the melted plastic into a mould and letting it set.</a:t>
                </a:r>
              </a:p>
              <a:p>
                <a:endParaRPr lang="en-GB" sz="4000"/>
              </a:p>
            </p:txBody>
          </p:sp>
          <p:sp>
            <p:nvSpPr>
              <p:cNvPr id="41" name="TextBox 40">
                <a:extLst>
                  <a:ext uri="{FF2B5EF4-FFF2-40B4-BE49-F238E27FC236}">
                    <a16:creationId xmlns:a16="http://schemas.microsoft.com/office/drawing/2014/main" id="{EA86C001-6A65-4341-9E58-79001E3C47BA}"/>
                  </a:ext>
                </a:extLst>
              </p:cNvPr>
              <p:cNvSpPr txBox="1"/>
              <p:nvPr/>
            </p:nvSpPr>
            <p:spPr>
              <a:xfrm>
                <a:off x="146781" y="3862743"/>
                <a:ext cx="8067508" cy="1536867"/>
              </a:xfrm>
              <a:prstGeom prst="rect">
                <a:avLst/>
              </a:prstGeom>
              <a:noFill/>
            </p:spPr>
            <p:txBody>
              <a:bodyPr wrap="square" lIns="91440" tIns="45720" rIns="91440" bIns="45720" rtlCol="0" anchor="t">
                <a:spAutoFit/>
              </a:bodyPr>
              <a:lstStyle/>
              <a:p>
                <a:r>
                  <a:rPr lang="en-GB" sz="4000" b="1"/>
                  <a:t>The 3 Machines</a:t>
                </a:r>
              </a:p>
              <a:p>
                <a:r>
                  <a:rPr lang="en-GB" sz="4000"/>
                  <a:t>The Shredder – Breaks larger plastic objects down into small parts, easier and more consistent to melt</a:t>
                </a:r>
                <a:endParaRPr lang="en-GB" sz="4000">
                  <a:cs typeface="Calibri"/>
                </a:endParaRPr>
              </a:p>
              <a:p>
                <a:endParaRPr lang="en-GB" sz="4000"/>
              </a:p>
              <a:p>
                <a:r>
                  <a:rPr lang="en-GB" sz="4000"/>
                  <a:t>The Injection Moulder – </a:t>
                </a:r>
              </a:p>
              <a:p>
                <a:r>
                  <a:rPr lang="en-GB" sz="4000"/>
                  <a:t>The Extruder– Melts the plastic and moulds to produce a beam of specified shape, can be 2D, or 3D.    </a:t>
                </a:r>
                <a:endParaRPr lang="en-GB" sz="4000">
                  <a:cs typeface="Calibri"/>
                </a:endParaRPr>
              </a:p>
              <a:p>
                <a:endParaRPr lang="en-GB" sz="4000"/>
              </a:p>
            </p:txBody>
          </p:sp>
        </p:grpSp>
        <p:grpSp>
          <p:nvGrpSpPr>
            <p:cNvPr id="31" name="Group 30">
              <a:extLst>
                <a:ext uri="{FF2B5EF4-FFF2-40B4-BE49-F238E27FC236}">
                  <a16:creationId xmlns:a16="http://schemas.microsoft.com/office/drawing/2014/main" id="{6701508D-B1B5-4B20-BCB4-1B8904D791A2}"/>
                </a:ext>
              </a:extLst>
            </p:cNvPr>
            <p:cNvGrpSpPr/>
            <p:nvPr/>
          </p:nvGrpSpPr>
          <p:grpSpPr>
            <a:xfrm>
              <a:off x="2129714" y="2091021"/>
              <a:ext cx="2125721" cy="4045603"/>
              <a:chOff x="1367714" y="2486730"/>
              <a:chExt cx="2125721" cy="4045603"/>
            </a:xfrm>
          </p:grpSpPr>
          <p:pic>
            <p:nvPicPr>
              <p:cNvPr id="32" name="Picture 31" descr="A picture containing table, game&#10;&#10;Description automatically generated">
                <a:extLst>
                  <a:ext uri="{FF2B5EF4-FFF2-40B4-BE49-F238E27FC236}">
                    <a16:creationId xmlns:a16="http://schemas.microsoft.com/office/drawing/2014/main" id="{E4E4350C-F654-4919-98FB-C2C0594D8275}"/>
                  </a:ext>
                </a:extLst>
              </p:cNvPr>
              <p:cNvPicPr/>
              <p:nvPr/>
            </p:nvPicPr>
            <p:blipFill rotWithShape="1">
              <a:blip r:embed="rId2"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33" name="Picture 32" descr="A stool in front of a table&#10;&#10;Description automatically generated">
                <a:extLst>
                  <a:ext uri="{FF2B5EF4-FFF2-40B4-BE49-F238E27FC236}">
                    <a16:creationId xmlns:a16="http://schemas.microsoft.com/office/drawing/2014/main" id="{E8049670-25FB-4C79-BCB6-1768AD65E1DF}"/>
                  </a:ext>
                </a:extLst>
              </p:cNvPr>
              <p:cNvPicPr>
                <a:picLocks noChangeAspect="1"/>
              </p:cNvPicPr>
              <p:nvPr/>
            </p:nvPicPr>
            <p:blipFill rotWithShape="1">
              <a:blip r:embed="rId3"/>
              <a:srcRect/>
              <a:stretch/>
            </p:blipFill>
            <p:spPr>
              <a:xfrm flipH="1">
                <a:off x="1367714" y="248673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34" name="Picture 33" descr="Diagram, engineering drawing&#10;&#10;Description automatically generated">
                <a:extLst>
                  <a:ext uri="{FF2B5EF4-FFF2-40B4-BE49-F238E27FC236}">
                    <a16:creationId xmlns:a16="http://schemas.microsoft.com/office/drawing/2014/main" id="{C5B61A5F-2BCD-40CD-B61A-2C3F9FE14C08}"/>
                  </a:ext>
                </a:extLst>
              </p:cNvPr>
              <p:cNvPicPr>
                <a:picLocks noChangeAspect="1"/>
              </p:cNvPicPr>
              <p:nvPr/>
            </p:nvPicPr>
            <p:blipFill rotWithShape="1">
              <a:blip r:embed="rId4"/>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35" name="TextBox 34">
                <a:extLst>
                  <a:ext uri="{FF2B5EF4-FFF2-40B4-BE49-F238E27FC236}">
                    <a16:creationId xmlns:a16="http://schemas.microsoft.com/office/drawing/2014/main" id="{553D9A67-CB1D-4D8C-8490-8E677FD7F048}"/>
                  </a:ext>
                </a:extLst>
              </p:cNvPr>
              <p:cNvSpPr txBox="1"/>
              <p:nvPr/>
            </p:nvSpPr>
            <p:spPr>
              <a:xfrm flipH="1">
                <a:off x="1564690" y="3464082"/>
                <a:ext cx="1632873" cy="186583"/>
              </a:xfrm>
              <a:prstGeom prst="rect">
                <a:avLst/>
              </a:prstGeom>
              <a:noFill/>
            </p:spPr>
            <p:txBody>
              <a:bodyPr wrap="square" rtlCol="0">
                <a:spAutoFit/>
              </a:bodyPr>
              <a:lstStyle/>
              <a:p>
                <a:r>
                  <a:rPr lang="en-GB" sz="2800" b="1"/>
                  <a:t>The Shredder</a:t>
                </a:r>
              </a:p>
            </p:txBody>
          </p:sp>
          <p:sp>
            <p:nvSpPr>
              <p:cNvPr id="36" name="TextBox 35">
                <a:extLst>
                  <a:ext uri="{FF2B5EF4-FFF2-40B4-BE49-F238E27FC236}">
                    <a16:creationId xmlns:a16="http://schemas.microsoft.com/office/drawing/2014/main" id="{2C9B0B07-3934-4B28-A23E-8A5ED29BBA0B}"/>
                  </a:ext>
                </a:extLst>
              </p:cNvPr>
              <p:cNvSpPr txBox="1"/>
              <p:nvPr/>
            </p:nvSpPr>
            <p:spPr>
              <a:xfrm flipH="1">
                <a:off x="1412047" y="4831560"/>
                <a:ext cx="2032000" cy="186583"/>
              </a:xfrm>
              <a:prstGeom prst="rect">
                <a:avLst/>
              </a:prstGeom>
              <a:noFill/>
            </p:spPr>
            <p:txBody>
              <a:bodyPr wrap="square" rtlCol="0">
                <a:spAutoFit/>
              </a:bodyPr>
              <a:lstStyle/>
              <a:p>
                <a:r>
                  <a:rPr lang="en-GB" sz="2800" b="1"/>
                  <a:t>The Injection Moulder</a:t>
                </a:r>
              </a:p>
            </p:txBody>
          </p:sp>
          <p:sp>
            <p:nvSpPr>
              <p:cNvPr id="37" name="TextBox 36">
                <a:extLst>
                  <a:ext uri="{FF2B5EF4-FFF2-40B4-BE49-F238E27FC236}">
                    <a16:creationId xmlns:a16="http://schemas.microsoft.com/office/drawing/2014/main" id="{31C63F81-EDBB-4EB0-A015-88DC9762FA6D}"/>
                  </a:ext>
                </a:extLst>
              </p:cNvPr>
              <p:cNvSpPr txBox="1"/>
              <p:nvPr/>
            </p:nvSpPr>
            <p:spPr>
              <a:xfrm flipH="1">
                <a:off x="1461435" y="6345750"/>
                <a:ext cx="2032000" cy="186583"/>
              </a:xfrm>
              <a:prstGeom prst="rect">
                <a:avLst/>
              </a:prstGeom>
              <a:noFill/>
            </p:spPr>
            <p:txBody>
              <a:bodyPr wrap="square" rtlCol="0">
                <a:spAutoFit/>
              </a:bodyPr>
              <a:lstStyle/>
              <a:p>
                <a:r>
                  <a:rPr lang="en-GB" sz="2800" b="1"/>
                  <a:t>The Extrusion Machine</a:t>
                </a:r>
              </a:p>
            </p:txBody>
          </p:sp>
          <p:cxnSp>
            <p:nvCxnSpPr>
              <p:cNvPr id="38" name="Straight Connector 37">
                <a:extLst>
                  <a:ext uri="{FF2B5EF4-FFF2-40B4-BE49-F238E27FC236}">
                    <a16:creationId xmlns:a16="http://schemas.microsoft.com/office/drawing/2014/main" id="{64D473B9-B6E7-458C-A631-D48F2D6B3DF9}"/>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0C1610C-DCB0-4508-9487-158C1723432C}"/>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43" name="Picture 42">
            <a:extLst>
              <a:ext uri="{FF2B5EF4-FFF2-40B4-BE49-F238E27FC236}">
                <a16:creationId xmlns:a16="http://schemas.microsoft.com/office/drawing/2014/main" id="{A6F91390-89C3-47C2-9320-9FCF47D55AE3}"/>
              </a:ext>
            </a:extLst>
          </p:cNvPr>
          <p:cNvPicPr>
            <a:picLocks noChangeAspect="1"/>
          </p:cNvPicPr>
          <p:nvPr/>
        </p:nvPicPr>
        <p:blipFill rotWithShape="1">
          <a:blip r:embed="rId5"/>
          <a:srcRect l="17574" t="16736" r="58926" b="31322"/>
          <a:stretch/>
        </p:blipFill>
        <p:spPr>
          <a:xfrm>
            <a:off x="131028" y="182880"/>
            <a:ext cx="2273753" cy="2826972"/>
          </a:xfrm>
          <a:prstGeom prst="rect">
            <a:avLst/>
          </a:prstGeom>
        </p:spPr>
      </p:pic>
    </p:spTree>
    <p:extLst>
      <p:ext uri="{BB962C8B-B14F-4D97-AF65-F5344CB8AC3E}">
        <p14:creationId xmlns:p14="http://schemas.microsoft.com/office/powerpoint/2010/main" val="34375048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259680EE403C479B1C63607F609D87" ma:contentTypeVersion="12" ma:contentTypeDescription="Create a new document." ma:contentTypeScope="" ma:versionID="49a09667806856debebf3e838688b769">
  <xsd:schema xmlns:xsd="http://www.w3.org/2001/XMLSchema" xmlns:xs="http://www.w3.org/2001/XMLSchema" xmlns:p="http://schemas.microsoft.com/office/2006/metadata/properties" xmlns:ns2="804e8fd3-6c94-4aaf-a7fe-71d4db2b51fb" xmlns:ns3="2a5e1925-7273-4a13-b0eb-23fc8b38671d" targetNamespace="http://schemas.microsoft.com/office/2006/metadata/properties" ma:root="true" ma:fieldsID="9fa715c2886b5ae96b89f06b60e2a606" ns2:_="" ns3:_="">
    <xsd:import namespace="804e8fd3-6c94-4aaf-a7fe-71d4db2b51fb"/>
    <xsd:import namespace="2a5e1925-7273-4a13-b0eb-23fc8b3867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e8fd3-6c94-4aaf-a7fe-71d4db2b5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e1925-7273-4a13-b0eb-23fc8b38671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84B63B-FA9A-42AB-A14C-56F2BB6E081B}">
  <ds:schemaRefs>
    <ds:schemaRef ds:uri="2a5e1925-7273-4a13-b0eb-23fc8b38671d"/>
    <ds:schemaRef ds:uri="804e8fd3-6c94-4aaf-a7fe-71d4db2b51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FEEDEA-C3D3-47F6-A03E-4AD9803C3BF2}">
  <ds:schemaRefs>
    <ds:schemaRef ds:uri="http://purl.org/dc/elements/1.1/"/>
    <ds:schemaRef ds:uri="http://schemas.microsoft.com/office/2006/metadata/properties"/>
    <ds:schemaRef ds:uri="http://schemas.microsoft.com/office/2006/documentManagement/types"/>
    <ds:schemaRef ds:uri="http://purl.org/dc/terms/"/>
    <ds:schemaRef ds:uri="804e8fd3-6c94-4aaf-a7fe-71d4db2b51fb"/>
    <ds:schemaRef ds:uri="2a5e1925-7273-4a13-b0eb-23fc8b38671d"/>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9A8C99F-C773-43C0-98F9-2290A73E9D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4328</Words>
  <Application>Microsoft Office PowerPoint</Application>
  <PresentationFormat>Custom</PresentationFormat>
  <Paragraphs>556</Paragraphs>
  <Slides>24</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Aharoni</vt:lpstr>
      <vt:lpstr>Arial</vt:lpstr>
      <vt:lpstr>Arial,Sans-Serif</vt:lpstr>
      <vt:lpstr>Berlin Sans FB Demi</vt:lpstr>
      <vt:lpstr>Calibri</vt:lpstr>
      <vt:lpstr>Calibri Light</vt:lpstr>
      <vt:lpstr>Franklin Gothic Book</vt:lpstr>
      <vt:lpstr>Franklin Gothic Medium</vt:lpstr>
      <vt:lpstr>Georgia</vt:lpstr>
      <vt:lpstr>Open Sans Extra Bold</vt:lpstr>
      <vt:lpstr>Open Sans Light</vt:lpstr>
      <vt:lpstr>Symbol</vt:lpstr>
      <vt:lpstr>Wingdings</vt:lpstr>
      <vt:lpstr>Office Theme</vt:lpstr>
      <vt:lpstr>Engineers Without Borders 2021 Lobitos &amp; Piedritas UK2021-048 – Plastics for Peru</vt:lpstr>
      <vt:lpstr>The Team</vt:lpstr>
      <vt:lpstr>PowerPoint Presentation</vt:lpstr>
      <vt:lpstr>About Us </vt:lpstr>
      <vt:lpstr>Design Matrix </vt:lpstr>
      <vt:lpstr>SWOT Analysis </vt:lpstr>
      <vt:lpstr>Long Term Plan </vt:lpstr>
      <vt:lpstr>Processes </vt:lpstr>
      <vt:lpstr>Machines</vt:lpstr>
      <vt:lpstr>Energy</vt:lpstr>
      <vt:lpstr>Sustainability</vt:lpstr>
      <vt:lpstr>Risk and Safety</vt:lpstr>
      <vt:lpstr>Mapping the Locations</vt:lpstr>
      <vt:lpstr>Economics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Engineers Without Borders 2020 Lobitos &amp; Piedritas Group 27 – Plastics for Peru</dc:title>
  <dc:creator>Cameron Maxwell</dc:creator>
  <cp:lastModifiedBy>Maxwell, Cameron</cp:lastModifiedBy>
  <cp:revision>1</cp:revision>
  <dcterms:created xsi:type="dcterms:W3CDTF">2020-11-27T12:41:47Z</dcterms:created>
  <dcterms:modified xsi:type="dcterms:W3CDTF">2021-09-10T15:58:27Z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0x01010035259680EE403C479B1C63607F609D87</vt:lpwstr>
  </property>
</Properties>
</file>